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84" r:id="rId2"/>
  </p:sldMasterIdLst>
  <p:notesMasterIdLst>
    <p:notesMasterId r:id="rId12"/>
  </p:notesMasterIdLst>
  <p:sldIdLst>
    <p:sldId id="2515" r:id="rId3"/>
    <p:sldId id="2586" r:id="rId4"/>
    <p:sldId id="2579" r:id="rId5"/>
    <p:sldId id="2581" r:id="rId6"/>
    <p:sldId id="2620" r:id="rId7"/>
    <p:sldId id="2583" r:id="rId8"/>
    <p:sldId id="2605" r:id="rId9"/>
    <p:sldId id="2582" r:id="rId10"/>
    <p:sldId id="2598" r:id="rId11"/>
  </p:sldIdLst>
  <p:sldSz cx="12192000" cy="6858000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BD00"/>
    <a:srgbClr val="D70023"/>
    <a:srgbClr val="133681"/>
    <a:srgbClr val="FFFFFF"/>
    <a:srgbClr val="DE0055"/>
    <a:srgbClr val="880063"/>
    <a:srgbClr val="000000"/>
    <a:srgbClr val="FFC813"/>
    <a:srgbClr val="FFCC15"/>
    <a:srgbClr val="182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5382" autoAdjust="0"/>
  </p:normalViewPr>
  <p:slideViewPr>
    <p:cSldViewPr snapToGrid="0" snapToObjects="1">
      <p:cViewPr varScale="1">
        <p:scale>
          <a:sx n="83" d="100"/>
          <a:sy n="83" d="100"/>
        </p:scale>
        <p:origin x="638" y="82"/>
      </p:cViewPr>
      <p:guideLst>
        <p:guide orient="horz" pos="4308"/>
        <p:guide pos="3863"/>
      </p:guideLst>
    </p:cSldViewPr>
  </p:slideViewPr>
  <p:outlineViewPr>
    <p:cViewPr>
      <p:scale>
        <a:sx n="33" d="100"/>
        <a:sy n="33" d="100"/>
      </p:scale>
      <p:origin x="0" y="-104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4" d="100"/>
        <a:sy n="54" d="100"/>
      </p:scale>
      <p:origin x="0" y="86296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105257704975899E-3"/>
          <c:y val="0"/>
          <c:w val="0.99578947422950204"/>
          <c:h val="0.9932894745532689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4C00"/>
            </a:solidFill>
            <a:ln w="19050" cap="flat">
              <a:solidFill>
                <a:srgbClr val="F8FAFB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F1BD00"/>
              </a:solidFill>
              <a:ln w="19050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5-4449-8BAB-EBD5F2F8ABD4}"/>
              </c:ext>
            </c:extLst>
          </c:dPt>
          <c:dPt>
            <c:idx val="1"/>
            <c:bubble3D val="0"/>
            <c:spPr>
              <a:solidFill>
                <a:srgbClr val="FEDC00"/>
              </a:solidFill>
              <a:ln w="19050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5-4449-8BAB-EBD5F2F8AB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5-4449-8BAB-EBD5F2F8AB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 cap="flat">
                <a:solidFill>
                  <a:srgbClr val="F8FAF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5-4449-8BAB-EBD5F2F8ABD4}"/>
              </c:ext>
            </c:extLst>
          </c:dPt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5-4449-8BAB-EBD5F2F8A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Calibri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Calibri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Calibri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Calibri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Calibri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7"/>
            <a:ext cx="12191999" cy="6856214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3656647"/>
              <a:gd name="connsiteY0" fmla="*/ 0 h 3656647"/>
              <a:gd name="connsiteX1" fmla="*/ 3656647 w 3656647"/>
              <a:gd name="connsiteY1" fmla="*/ 0 h 3656647"/>
              <a:gd name="connsiteX2" fmla="*/ 3656647 w 3656647"/>
              <a:gd name="connsiteY2" fmla="*/ 3656647 h 3656647"/>
              <a:gd name="connsiteX3" fmla="*/ 0 w 3656647"/>
              <a:gd name="connsiteY3" fmla="*/ 3656647 h 3656647"/>
              <a:gd name="connsiteX4" fmla="*/ 0 w 3656647"/>
              <a:gd name="connsiteY4" fmla="*/ 0 h 365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6647" h="3656647">
                <a:moveTo>
                  <a:pt x="0" y="0"/>
                </a:moveTo>
                <a:lnTo>
                  <a:pt x="3656647" y="0"/>
                </a:lnTo>
                <a:lnTo>
                  <a:pt x="3656647" y="3656647"/>
                </a:lnTo>
                <a:lnTo>
                  <a:pt x="0" y="36566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A1D"/>
              </a:gs>
              <a:gs pos="74000">
                <a:srgbClr val="FFCC15"/>
              </a:gs>
              <a:gs pos="83000">
                <a:srgbClr val="FFC813"/>
              </a:gs>
              <a:gs pos="100000">
                <a:srgbClr val="FFC813"/>
              </a:gs>
            </a:gsLst>
            <a:lin ang="0" scaled="0"/>
          </a:gra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" b="0" i="0" kern="1200" dirty="0">
              <a:solidFill>
                <a:srgbClr val="FFFFFF"/>
              </a:solidFill>
              <a:latin typeface="Calibri Regular" charset="0"/>
              <a:cs typeface="Calibri Regular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"/>
            <a:ext cx="12192000" cy="6856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37" y="1205135"/>
            <a:ext cx="5752835" cy="11847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09519" y="3385045"/>
            <a:ext cx="934406" cy="42194"/>
          </a:xfrm>
          <a:prstGeom prst="rect">
            <a:avLst/>
          </a:prstGeom>
          <a:solidFill>
            <a:srgbClr val="1C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0" i="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16141" y="3593259"/>
            <a:ext cx="9387309" cy="21939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5850" b="1" baseline="0"/>
            </a:lvl1pPr>
          </a:lstStyle>
          <a:p>
            <a:pPr>
              <a:lnSpc>
                <a:spcPct val="90000"/>
              </a:lnSpc>
            </a:pPr>
            <a:r>
              <a:rPr lang="ru-RU" dirty="0"/>
              <a:t>Большой заголовок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ru-RU" dirty="0"/>
              <a:t>или название раздела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16141" y="5634886"/>
            <a:ext cx="9387309" cy="7937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100" cap="all" baseline="0"/>
            </a:lvl1pPr>
          </a:lstStyle>
          <a:p>
            <a:pPr lvl="0"/>
            <a:r>
              <a:rPr lang="ru-RU" dirty="0"/>
              <a:t>Подзаголовок (опционально)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63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72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Background">
    <p:bg>
      <p:bgPr>
        <a:gradFill>
          <a:gsLst>
            <a:gs pos="0">
              <a:srgbClr val="FFDA1D"/>
            </a:gs>
            <a:gs pos="74000">
              <a:srgbClr val="FFCC15"/>
            </a:gs>
            <a:gs pos="83000">
              <a:srgbClr val="FFC813"/>
            </a:gs>
            <a:gs pos="100000">
              <a:srgbClr val="FFC8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2484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40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rkBackground">
    <p:bg>
      <p:bgPr>
        <a:gradFill>
          <a:gsLst>
            <a:gs pos="0">
              <a:srgbClr val="FFDA1D"/>
            </a:gs>
            <a:gs pos="74000">
              <a:srgbClr val="FFCC15"/>
            </a:gs>
            <a:gs pos="83000">
              <a:srgbClr val="FFC813"/>
            </a:gs>
            <a:gs pos="100000">
              <a:srgbClr val="FFC81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14"/>
            <a:ext cx="12477674" cy="696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5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90742" y="2178050"/>
            <a:ext cx="9409905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3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04682" y="1700474"/>
            <a:ext cx="3618709" cy="217679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4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07002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044654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73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7790" y="1728805"/>
            <a:ext cx="4976698" cy="3950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2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 rot="20683560">
            <a:off x="5805620" y="2996813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/>
          </p:nvPr>
        </p:nvSpPr>
        <p:spPr>
          <a:xfrm rot="20683560">
            <a:off x="7927673" y="1270439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 rot="20683560">
            <a:off x="10075444" y="-525171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 rot="20683560">
            <a:off x="8869573" y="4717937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 rot="20683560">
            <a:off x="11025208" y="2922327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9902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14401" y="3693613"/>
            <a:ext cx="4646279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611495" y="1793781"/>
            <a:ext cx="4794838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609345" y="3693613"/>
            <a:ext cx="2796988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454999" y="3693613"/>
            <a:ext cx="2822600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454998" y="1793781"/>
            <a:ext cx="2822600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14400" y="1793781"/>
            <a:ext cx="2635624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3651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4639" y="775432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674279" y="2470417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609334" y="775432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7368974" y="2470417"/>
            <a:ext cx="3721960" cy="4387583"/>
          </a:xfrm>
          <a:prstGeom prst="parallelogram">
            <a:avLst>
              <a:gd name="adj" fmla="val 41516"/>
            </a:avLst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2880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0"/>
          </p:nvPr>
        </p:nvSpPr>
        <p:spPr>
          <a:xfrm>
            <a:off x="579724" y="1485926"/>
            <a:ext cx="11044467" cy="4393580"/>
          </a:xfrm>
          <a:custGeom>
            <a:avLst/>
            <a:gdLst>
              <a:gd name="connsiteX0" fmla="*/ 17740862 w 22083182"/>
              <a:gd name="connsiteY0" fmla="*/ 0 h 8787159"/>
              <a:gd name="connsiteX1" fmla="*/ 22083182 w 22083182"/>
              <a:gd name="connsiteY1" fmla="*/ 0 h 8787159"/>
              <a:gd name="connsiteX2" fmla="*/ 22083182 w 22083182"/>
              <a:gd name="connsiteY2" fmla="*/ 45002 h 8787159"/>
              <a:gd name="connsiteX3" fmla="*/ 19021246 w 22083182"/>
              <a:gd name="connsiteY3" fmla="*/ 8787159 h 8787159"/>
              <a:gd name="connsiteX4" fmla="*/ 14631756 w 22083182"/>
              <a:gd name="connsiteY4" fmla="*/ 8787159 h 8787159"/>
              <a:gd name="connsiteX5" fmla="*/ 7985696 w 22083182"/>
              <a:gd name="connsiteY5" fmla="*/ 0 h 8787159"/>
              <a:gd name="connsiteX6" fmla="*/ 12325532 w 22083182"/>
              <a:gd name="connsiteY6" fmla="*/ 0 h 8787159"/>
              <a:gd name="connsiteX7" fmla="*/ 9227538 w 22083182"/>
              <a:gd name="connsiteY7" fmla="*/ 8781464 h 8787159"/>
              <a:gd name="connsiteX8" fmla="*/ 9748550 w 22083182"/>
              <a:gd name="connsiteY8" fmla="*/ 8787158 h 8787159"/>
              <a:gd name="connsiteX9" fmla="*/ 12857656 w 22083182"/>
              <a:gd name="connsiteY9" fmla="*/ 0 h 8787159"/>
              <a:gd name="connsiteX10" fmla="*/ 17740810 w 22083182"/>
              <a:gd name="connsiteY10" fmla="*/ 0 h 8787159"/>
              <a:gd name="connsiteX11" fmla="*/ 17203250 w 22083182"/>
              <a:gd name="connsiteY11" fmla="*/ 15498 h 8787159"/>
              <a:gd name="connsiteX12" fmla="*/ 14108714 w 22083182"/>
              <a:gd name="connsiteY12" fmla="*/ 8787159 h 8787159"/>
              <a:gd name="connsiteX13" fmla="*/ 4876591 w 22083182"/>
              <a:gd name="connsiteY13" fmla="*/ 8787159 h 8787159"/>
              <a:gd name="connsiteX14" fmla="*/ 3067620 w 22083182"/>
              <a:gd name="connsiteY14" fmla="*/ 0 h 8787159"/>
              <a:gd name="connsiteX15" fmla="*/ 7985651 w 22083182"/>
              <a:gd name="connsiteY15" fmla="*/ 0 h 8787159"/>
              <a:gd name="connsiteX16" fmla="*/ 7448082 w 22083182"/>
              <a:gd name="connsiteY16" fmla="*/ 15498 h 8787159"/>
              <a:gd name="connsiteX17" fmla="*/ 4353548 w 22083182"/>
              <a:gd name="connsiteY17" fmla="*/ 8787159 h 8787159"/>
              <a:gd name="connsiteX18" fmla="*/ 0 w 22083182"/>
              <a:gd name="connsiteY18" fmla="*/ 8787159 h 8787159"/>
              <a:gd name="connsiteX19" fmla="*/ 0 w 22083182"/>
              <a:gd name="connsiteY19" fmla="*/ 8758385 h 878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083182" h="8787159">
                <a:moveTo>
                  <a:pt x="17740862" y="0"/>
                </a:moveTo>
                <a:lnTo>
                  <a:pt x="22083182" y="0"/>
                </a:lnTo>
                <a:lnTo>
                  <a:pt x="22083182" y="45002"/>
                </a:lnTo>
                <a:lnTo>
                  <a:pt x="19021246" y="8787159"/>
                </a:lnTo>
                <a:lnTo>
                  <a:pt x="14631756" y="8787159"/>
                </a:lnTo>
                <a:close/>
                <a:moveTo>
                  <a:pt x="7985696" y="0"/>
                </a:moveTo>
                <a:lnTo>
                  <a:pt x="12325532" y="0"/>
                </a:lnTo>
                <a:lnTo>
                  <a:pt x="9227538" y="8781464"/>
                </a:lnTo>
                <a:lnTo>
                  <a:pt x="9748550" y="8787158"/>
                </a:lnTo>
                <a:lnTo>
                  <a:pt x="12857656" y="0"/>
                </a:lnTo>
                <a:lnTo>
                  <a:pt x="17740810" y="0"/>
                </a:lnTo>
                <a:lnTo>
                  <a:pt x="17203250" y="15498"/>
                </a:lnTo>
                <a:lnTo>
                  <a:pt x="14108714" y="8787159"/>
                </a:lnTo>
                <a:lnTo>
                  <a:pt x="4876591" y="8787159"/>
                </a:lnTo>
                <a:close/>
                <a:moveTo>
                  <a:pt x="3067620" y="0"/>
                </a:moveTo>
                <a:lnTo>
                  <a:pt x="7985651" y="0"/>
                </a:lnTo>
                <a:lnTo>
                  <a:pt x="7448082" y="15498"/>
                </a:lnTo>
                <a:lnTo>
                  <a:pt x="4353548" y="8787159"/>
                </a:lnTo>
                <a:lnTo>
                  <a:pt x="0" y="8787159"/>
                </a:lnTo>
                <a:lnTo>
                  <a:pt x="0" y="87583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3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act Us-Bo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icture Placeholder 165"/>
          <p:cNvSpPr>
            <a:spLocks noGrp="1"/>
          </p:cNvSpPr>
          <p:nvPr>
            <p:ph type="pic" sz="quarter" idx="10"/>
          </p:nvPr>
        </p:nvSpPr>
        <p:spPr>
          <a:xfrm>
            <a:off x="-883660" y="615234"/>
            <a:ext cx="7758651" cy="5544267"/>
          </a:xfrm>
          <a:custGeom>
            <a:avLst/>
            <a:gdLst>
              <a:gd name="connsiteX0" fmla="*/ 838825 w 15513261"/>
              <a:gd name="connsiteY0" fmla="*/ 9289584 h 11088533"/>
              <a:gd name="connsiteX1" fmla="*/ 3269261 w 15513261"/>
              <a:gd name="connsiteY1" fmla="*/ 9289584 h 11088533"/>
              <a:gd name="connsiteX2" fmla="*/ 3296004 w 15513261"/>
              <a:gd name="connsiteY2" fmla="*/ 9290944 h 11088533"/>
              <a:gd name="connsiteX3" fmla="*/ 3322766 w 15513261"/>
              <a:gd name="connsiteY3" fmla="*/ 9289584 h 11088533"/>
              <a:gd name="connsiteX4" fmla="*/ 5065781 w 15513261"/>
              <a:gd name="connsiteY4" fmla="*/ 9289584 h 11088533"/>
              <a:gd name="connsiteX5" fmla="*/ 5753201 w 15513261"/>
              <a:gd name="connsiteY5" fmla="*/ 9289584 h 11088533"/>
              <a:gd name="connsiteX6" fmla="*/ 7095748 w 15513261"/>
              <a:gd name="connsiteY6" fmla="*/ 9289584 h 11088533"/>
              <a:gd name="connsiteX7" fmla="*/ 7496217 w 15513261"/>
              <a:gd name="connsiteY7" fmla="*/ 9289584 h 11088533"/>
              <a:gd name="connsiteX8" fmla="*/ 9393868 w 15513261"/>
              <a:gd name="connsiteY8" fmla="*/ 9289584 h 11088533"/>
              <a:gd name="connsiteX9" fmla="*/ 9526184 w 15513261"/>
              <a:gd name="connsiteY9" fmla="*/ 9289584 h 11088533"/>
              <a:gd name="connsiteX10" fmla="*/ 11824304 w 15513261"/>
              <a:gd name="connsiteY10" fmla="*/ 9289584 h 11088533"/>
              <a:gd name="connsiteX11" fmla="*/ 12658600 w 15513261"/>
              <a:gd name="connsiteY11" fmla="*/ 10128489 h 11088533"/>
              <a:gd name="connsiteX12" fmla="*/ 12658600 w 15513261"/>
              <a:gd name="connsiteY12" fmla="*/ 10250192 h 11088533"/>
              <a:gd name="connsiteX13" fmla="*/ 11824304 w 15513261"/>
              <a:gd name="connsiteY13" fmla="*/ 11088533 h 11088533"/>
              <a:gd name="connsiteX14" fmla="*/ 9597394 w 15513261"/>
              <a:gd name="connsiteY14" fmla="*/ 11088533 h 11088533"/>
              <a:gd name="connsiteX15" fmla="*/ 9526184 w 15513261"/>
              <a:gd name="connsiteY15" fmla="*/ 11088533 h 11088533"/>
              <a:gd name="connsiteX16" fmla="*/ 9522036 w 15513261"/>
              <a:gd name="connsiteY16" fmla="*/ 11088533 h 11088533"/>
              <a:gd name="connsiteX17" fmla="*/ 9393868 w 15513261"/>
              <a:gd name="connsiteY17" fmla="*/ 11088533 h 11088533"/>
              <a:gd name="connsiteX18" fmla="*/ 9305376 w 15513261"/>
              <a:gd name="connsiteY18" fmla="*/ 11088533 h 11088533"/>
              <a:gd name="connsiteX19" fmla="*/ 7528313 w 15513261"/>
              <a:gd name="connsiteY19" fmla="*/ 11088533 h 11088533"/>
              <a:gd name="connsiteX20" fmla="*/ 7496217 w 15513261"/>
              <a:gd name="connsiteY20" fmla="*/ 11088533 h 11088533"/>
              <a:gd name="connsiteX21" fmla="*/ 7399553 w 15513261"/>
              <a:gd name="connsiteY21" fmla="*/ 11088533 h 11088533"/>
              <a:gd name="connsiteX22" fmla="*/ 7299274 w 15513261"/>
              <a:gd name="connsiteY22" fmla="*/ 11088533 h 11088533"/>
              <a:gd name="connsiteX23" fmla="*/ 7223916 w 15513261"/>
              <a:gd name="connsiteY23" fmla="*/ 11088533 h 11088533"/>
              <a:gd name="connsiteX24" fmla="*/ 7222381 w 15513261"/>
              <a:gd name="connsiteY24" fmla="*/ 11088533 h 11088533"/>
              <a:gd name="connsiteX25" fmla="*/ 7169920 w 15513261"/>
              <a:gd name="connsiteY25" fmla="*/ 11088533 h 11088533"/>
              <a:gd name="connsiteX26" fmla="*/ 7133724 w 15513261"/>
              <a:gd name="connsiteY26" fmla="*/ 11088533 h 11088533"/>
              <a:gd name="connsiteX27" fmla="*/ 7111769 w 15513261"/>
              <a:gd name="connsiteY27" fmla="*/ 11088533 h 11088533"/>
              <a:gd name="connsiteX28" fmla="*/ 7100496 w 15513261"/>
              <a:gd name="connsiteY28" fmla="*/ 11088533 h 11088533"/>
              <a:gd name="connsiteX29" fmla="*/ 7095748 w 15513261"/>
              <a:gd name="connsiteY29" fmla="*/ 11088533 h 11088533"/>
              <a:gd name="connsiteX30" fmla="*/ 6969927 w 15513261"/>
              <a:gd name="connsiteY30" fmla="*/ 11088533 h 11088533"/>
              <a:gd name="connsiteX31" fmla="*/ 5855554 w 15513261"/>
              <a:gd name="connsiteY31" fmla="*/ 11088533 h 11088533"/>
              <a:gd name="connsiteX32" fmla="*/ 5753201 w 15513261"/>
              <a:gd name="connsiteY32" fmla="*/ 11088533 h 11088533"/>
              <a:gd name="connsiteX33" fmla="*/ 5659149 w 15513261"/>
              <a:gd name="connsiteY33" fmla="*/ 11088533 h 11088533"/>
              <a:gd name="connsiteX34" fmla="*/ 5532395 w 15513261"/>
              <a:gd name="connsiteY34" fmla="*/ 11088533 h 11088533"/>
              <a:gd name="connsiteX35" fmla="*/ 5498347 w 15513261"/>
              <a:gd name="connsiteY35" fmla="*/ 11088533 h 11088533"/>
              <a:gd name="connsiteX36" fmla="*/ 5369585 w 15513261"/>
              <a:gd name="connsiteY36" fmla="*/ 11088533 h 11088533"/>
              <a:gd name="connsiteX37" fmla="*/ 5325382 w 15513261"/>
              <a:gd name="connsiteY37" fmla="*/ 11088533 h 11088533"/>
              <a:gd name="connsiteX38" fmla="*/ 5269307 w 15513261"/>
              <a:gd name="connsiteY38" fmla="*/ 11088533 h 11088533"/>
              <a:gd name="connsiteX39" fmla="*/ 5193949 w 15513261"/>
              <a:gd name="connsiteY39" fmla="*/ 11088533 h 11088533"/>
              <a:gd name="connsiteX40" fmla="*/ 5139952 w 15513261"/>
              <a:gd name="connsiteY40" fmla="*/ 11088533 h 11088533"/>
              <a:gd name="connsiteX41" fmla="*/ 5131722 w 15513261"/>
              <a:gd name="connsiteY41" fmla="*/ 11088533 h 11088533"/>
              <a:gd name="connsiteX42" fmla="*/ 5103757 w 15513261"/>
              <a:gd name="connsiteY42" fmla="*/ 11088533 h 11088533"/>
              <a:gd name="connsiteX43" fmla="*/ 5081803 w 15513261"/>
              <a:gd name="connsiteY43" fmla="*/ 11088533 h 11088533"/>
              <a:gd name="connsiteX44" fmla="*/ 5070529 w 15513261"/>
              <a:gd name="connsiteY44" fmla="*/ 11088533 h 11088533"/>
              <a:gd name="connsiteX45" fmla="*/ 5065781 w 15513261"/>
              <a:gd name="connsiteY45" fmla="*/ 11088533 h 11088533"/>
              <a:gd name="connsiteX46" fmla="*/ 4950967 w 15513261"/>
              <a:gd name="connsiteY46" fmla="*/ 11088533 h 11088533"/>
              <a:gd name="connsiteX47" fmla="*/ 3322766 w 15513261"/>
              <a:gd name="connsiteY47" fmla="*/ 11088533 h 11088533"/>
              <a:gd name="connsiteX48" fmla="*/ 3296004 w 15513261"/>
              <a:gd name="connsiteY48" fmla="*/ 11087172 h 11088533"/>
              <a:gd name="connsiteX49" fmla="*/ 3269261 w 15513261"/>
              <a:gd name="connsiteY49" fmla="*/ 11088533 h 11088533"/>
              <a:gd name="connsiteX50" fmla="*/ 838825 w 15513261"/>
              <a:gd name="connsiteY50" fmla="*/ 11088533 h 11088533"/>
              <a:gd name="connsiteX51" fmla="*/ 2 w 15513261"/>
              <a:gd name="connsiteY51" fmla="*/ 10250192 h 11088533"/>
              <a:gd name="connsiteX52" fmla="*/ 2 w 15513261"/>
              <a:gd name="connsiteY52" fmla="*/ 10128489 h 11088533"/>
              <a:gd name="connsiteX53" fmla="*/ 838825 w 15513261"/>
              <a:gd name="connsiteY53" fmla="*/ 9289584 h 11088533"/>
              <a:gd name="connsiteX54" fmla="*/ 839008 w 15513261"/>
              <a:gd name="connsiteY54" fmla="*/ 6985907 h 11088533"/>
              <a:gd name="connsiteX55" fmla="*/ 3511428 w 15513261"/>
              <a:gd name="connsiteY55" fmla="*/ 6985907 h 11088533"/>
              <a:gd name="connsiteX56" fmla="*/ 4509802 w 15513261"/>
              <a:gd name="connsiteY56" fmla="*/ 6985907 h 11088533"/>
              <a:gd name="connsiteX57" fmla="*/ 6101272 w 15513261"/>
              <a:gd name="connsiteY57" fmla="*/ 6985907 h 11088533"/>
              <a:gd name="connsiteX58" fmla="*/ 7182223 w 15513261"/>
              <a:gd name="connsiteY58" fmla="*/ 6985907 h 11088533"/>
              <a:gd name="connsiteX59" fmla="*/ 9772064 w 15513261"/>
              <a:gd name="connsiteY59" fmla="*/ 6985907 h 11088533"/>
              <a:gd name="connsiteX60" fmla="*/ 10606539 w 15513261"/>
              <a:gd name="connsiteY60" fmla="*/ 7820068 h 11088533"/>
              <a:gd name="connsiteX61" fmla="*/ 10606539 w 15513261"/>
              <a:gd name="connsiteY61" fmla="*/ 7945701 h 11088533"/>
              <a:gd name="connsiteX62" fmla="*/ 9772064 w 15513261"/>
              <a:gd name="connsiteY62" fmla="*/ 8779862 h 11088533"/>
              <a:gd name="connsiteX63" fmla="*/ 7294100 w 15513261"/>
              <a:gd name="connsiteY63" fmla="*/ 8779862 h 11088533"/>
              <a:gd name="connsiteX64" fmla="*/ 7182223 w 15513261"/>
              <a:gd name="connsiteY64" fmla="*/ 8779862 h 11088533"/>
              <a:gd name="connsiteX65" fmla="*/ 7138723 w 15513261"/>
              <a:gd name="connsiteY65" fmla="*/ 8779862 h 11088533"/>
              <a:gd name="connsiteX66" fmla="*/ 6997462 w 15513261"/>
              <a:gd name="connsiteY66" fmla="*/ 8779862 h 11088533"/>
              <a:gd name="connsiteX67" fmla="*/ 6869642 w 15513261"/>
              <a:gd name="connsiteY67" fmla="*/ 8779862 h 11088533"/>
              <a:gd name="connsiteX68" fmla="*/ 6754593 w 15513261"/>
              <a:gd name="connsiteY68" fmla="*/ 8779862 h 11088533"/>
              <a:gd name="connsiteX69" fmla="*/ 6729076 w 15513261"/>
              <a:gd name="connsiteY69" fmla="*/ 8779862 h 11088533"/>
              <a:gd name="connsiteX70" fmla="*/ 6560121 w 15513261"/>
              <a:gd name="connsiteY70" fmla="*/ 8779862 h 11088533"/>
              <a:gd name="connsiteX71" fmla="*/ 6408665 w 15513261"/>
              <a:gd name="connsiteY71" fmla="*/ 8779862 h 11088533"/>
              <a:gd name="connsiteX72" fmla="*/ 6314845 w 15513261"/>
              <a:gd name="connsiteY72" fmla="*/ 8779862 h 11088533"/>
              <a:gd name="connsiteX73" fmla="*/ 6294849 w 15513261"/>
              <a:gd name="connsiteY73" fmla="*/ 8779862 h 11088533"/>
              <a:gd name="connsiteX74" fmla="*/ 6213295 w 15513261"/>
              <a:gd name="connsiteY74" fmla="*/ 8779862 h 11088533"/>
              <a:gd name="connsiteX75" fmla="*/ 6158628 w 15513261"/>
              <a:gd name="connsiteY75" fmla="*/ 8779862 h 11088533"/>
              <a:gd name="connsiteX76" fmla="*/ 6125469 w 15513261"/>
              <a:gd name="connsiteY76" fmla="*/ 8779862 h 11088533"/>
              <a:gd name="connsiteX77" fmla="*/ 6108441 w 15513261"/>
              <a:gd name="connsiteY77" fmla="*/ 8779862 h 11088533"/>
              <a:gd name="connsiteX78" fmla="*/ 6101272 w 15513261"/>
              <a:gd name="connsiteY78" fmla="*/ 8779862 h 11088533"/>
              <a:gd name="connsiteX79" fmla="*/ 5937785 w 15513261"/>
              <a:gd name="connsiteY79" fmla="*/ 8779862 h 11088533"/>
              <a:gd name="connsiteX80" fmla="*/ 4548880 w 15513261"/>
              <a:gd name="connsiteY80" fmla="*/ 8779862 h 11088533"/>
              <a:gd name="connsiteX81" fmla="*/ 4509802 w 15513261"/>
              <a:gd name="connsiteY81" fmla="*/ 8779862 h 11088533"/>
              <a:gd name="connsiteX82" fmla="*/ 4407618 w 15513261"/>
              <a:gd name="connsiteY82" fmla="*/ 8779862 h 11088533"/>
              <a:gd name="connsiteX83" fmla="*/ 4279800 w 15513261"/>
              <a:gd name="connsiteY83" fmla="*/ 8779862 h 11088533"/>
              <a:gd name="connsiteX84" fmla="*/ 4176308 w 15513261"/>
              <a:gd name="connsiteY84" fmla="*/ 8779862 h 11088533"/>
              <a:gd name="connsiteX85" fmla="*/ 4164752 w 15513261"/>
              <a:gd name="connsiteY85" fmla="*/ 8779862 h 11088533"/>
              <a:gd name="connsiteX86" fmla="*/ 3970278 w 15513261"/>
              <a:gd name="connsiteY86" fmla="*/ 8779862 h 11088533"/>
              <a:gd name="connsiteX87" fmla="*/ 3863649 w 15513261"/>
              <a:gd name="connsiteY87" fmla="*/ 8779862 h 11088533"/>
              <a:gd name="connsiteX88" fmla="*/ 3818821 w 15513261"/>
              <a:gd name="connsiteY88" fmla="*/ 8779862 h 11088533"/>
              <a:gd name="connsiteX89" fmla="*/ 3705005 w 15513261"/>
              <a:gd name="connsiteY89" fmla="*/ 8779862 h 11088533"/>
              <a:gd name="connsiteX90" fmla="*/ 3623452 w 15513261"/>
              <a:gd name="connsiteY90" fmla="*/ 8779862 h 11088533"/>
              <a:gd name="connsiteX91" fmla="*/ 3571155 w 15513261"/>
              <a:gd name="connsiteY91" fmla="*/ 8779862 h 11088533"/>
              <a:gd name="connsiteX92" fmla="*/ 3568785 w 15513261"/>
              <a:gd name="connsiteY92" fmla="*/ 8779862 h 11088533"/>
              <a:gd name="connsiteX93" fmla="*/ 3535625 w 15513261"/>
              <a:gd name="connsiteY93" fmla="*/ 8779862 h 11088533"/>
              <a:gd name="connsiteX94" fmla="*/ 3518599 w 15513261"/>
              <a:gd name="connsiteY94" fmla="*/ 8779862 h 11088533"/>
              <a:gd name="connsiteX95" fmla="*/ 3511428 w 15513261"/>
              <a:gd name="connsiteY95" fmla="*/ 8779862 h 11088533"/>
              <a:gd name="connsiteX96" fmla="*/ 3298152 w 15513261"/>
              <a:gd name="connsiteY96" fmla="*/ 8779862 h 11088533"/>
              <a:gd name="connsiteX97" fmla="*/ 839008 w 15513261"/>
              <a:gd name="connsiteY97" fmla="*/ 8779862 h 11088533"/>
              <a:gd name="connsiteX98" fmla="*/ 2 w 15513261"/>
              <a:gd name="connsiteY98" fmla="*/ 7945701 h 11088533"/>
              <a:gd name="connsiteX99" fmla="*/ 2 w 15513261"/>
              <a:gd name="connsiteY99" fmla="*/ 7820068 h 11088533"/>
              <a:gd name="connsiteX100" fmla="*/ 839008 w 15513261"/>
              <a:gd name="connsiteY100" fmla="*/ 6985907 h 11088533"/>
              <a:gd name="connsiteX101" fmla="*/ 838937 w 15513261"/>
              <a:gd name="connsiteY101" fmla="*/ 4672245 h 11088533"/>
              <a:gd name="connsiteX102" fmla="*/ 4958313 w 15513261"/>
              <a:gd name="connsiteY102" fmla="*/ 4672245 h 11088533"/>
              <a:gd name="connsiteX103" fmla="*/ 5748563 w 15513261"/>
              <a:gd name="connsiteY103" fmla="*/ 4672245 h 11088533"/>
              <a:gd name="connsiteX104" fmla="*/ 7905948 w 15513261"/>
              <a:gd name="connsiteY104" fmla="*/ 4672245 h 11088533"/>
              <a:gd name="connsiteX105" fmla="*/ 9867938 w 15513261"/>
              <a:gd name="connsiteY105" fmla="*/ 4672245 h 11088533"/>
              <a:gd name="connsiteX106" fmla="*/ 12815576 w 15513261"/>
              <a:gd name="connsiteY106" fmla="*/ 4672245 h 11088533"/>
              <a:gd name="connsiteX107" fmla="*/ 13654509 w 15513261"/>
              <a:gd name="connsiteY107" fmla="*/ 5510848 h 11088533"/>
              <a:gd name="connsiteX108" fmla="*/ 13654509 w 15513261"/>
              <a:gd name="connsiteY108" fmla="*/ 5632024 h 11088533"/>
              <a:gd name="connsiteX109" fmla="*/ 12815576 w 15513261"/>
              <a:gd name="connsiteY109" fmla="*/ 6471193 h 11088533"/>
              <a:gd name="connsiteX110" fmla="*/ 9977198 w 15513261"/>
              <a:gd name="connsiteY110" fmla="*/ 6471193 h 11088533"/>
              <a:gd name="connsiteX111" fmla="*/ 9867938 w 15513261"/>
              <a:gd name="connsiteY111" fmla="*/ 6471193 h 11088533"/>
              <a:gd name="connsiteX112" fmla="*/ 9728928 w 15513261"/>
              <a:gd name="connsiteY112" fmla="*/ 6471193 h 11088533"/>
              <a:gd name="connsiteX113" fmla="*/ 9501337 w 15513261"/>
              <a:gd name="connsiteY113" fmla="*/ 6471193 h 11088533"/>
              <a:gd name="connsiteX114" fmla="*/ 9421895 w 15513261"/>
              <a:gd name="connsiteY114" fmla="*/ 6471193 h 11088533"/>
              <a:gd name="connsiteX115" fmla="*/ 9293523 w 15513261"/>
              <a:gd name="connsiteY115" fmla="*/ 6471193 h 11088533"/>
              <a:gd name="connsiteX116" fmla="*/ 9104587 w 15513261"/>
              <a:gd name="connsiteY116" fmla="*/ 6471193 h 11088533"/>
              <a:gd name="connsiteX117" fmla="*/ 9003720 w 15513261"/>
              <a:gd name="connsiteY117" fmla="*/ 6471193 h 11088533"/>
              <a:gd name="connsiteX118" fmla="*/ 8933632 w 15513261"/>
              <a:gd name="connsiteY118" fmla="*/ 6471193 h 11088533"/>
              <a:gd name="connsiteX119" fmla="*/ 8642062 w 15513261"/>
              <a:gd name="connsiteY119" fmla="*/ 6471193 h 11088533"/>
              <a:gd name="connsiteX120" fmla="*/ 8612514 w 15513261"/>
              <a:gd name="connsiteY120" fmla="*/ 6471193 h 11088533"/>
              <a:gd name="connsiteX121" fmla="*/ 8519652 w 15513261"/>
              <a:gd name="connsiteY121" fmla="*/ 6471193 h 11088533"/>
              <a:gd name="connsiteX122" fmla="*/ 8317082 w 15513261"/>
              <a:gd name="connsiteY122" fmla="*/ 6471193 h 11088533"/>
              <a:gd name="connsiteX123" fmla="*/ 8247378 w 15513261"/>
              <a:gd name="connsiteY123" fmla="*/ 6471193 h 11088533"/>
              <a:gd name="connsiteX124" fmla="*/ 8164854 w 15513261"/>
              <a:gd name="connsiteY124" fmla="*/ 6471193 h 11088533"/>
              <a:gd name="connsiteX125" fmla="*/ 7915538 w 15513261"/>
              <a:gd name="connsiteY125" fmla="*/ 6471193 h 11088533"/>
              <a:gd name="connsiteX126" fmla="*/ 7907414 w 15513261"/>
              <a:gd name="connsiteY126" fmla="*/ 6471193 h 11088533"/>
              <a:gd name="connsiteX127" fmla="*/ 7907146 w 15513261"/>
              <a:gd name="connsiteY127" fmla="*/ 6471193 h 11088533"/>
              <a:gd name="connsiteX128" fmla="*/ 7905948 w 15513261"/>
              <a:gd name="connsiteY128" fmla="*/ 6471193 h 11088533"/>
              <a:gd name="connsiteX129" fmla="*/ 7591725 w 15513261"/>
              <a:gd name="connsiteY129" fmla="*/ 6471193 h 11088533"/>
              <a:gd name="connsiteX130" fmla="*/ 5832123 w 15513261"/>
              <a:gd name="connsiteY130" fmla="*/ 6471193 h 11088533"/>
              <a:gd name="connsiteX131" fmla="*/ 5748563 w 15513261"/>
              <a:gd name="connsiteY131" fmla="*/ 6471193 h 11088533"/>
              <a:gd name="connsiteX132" fmla="*/ 5694429 w 15513261"/>
              <a:gd name="connsiteY132" fmla="*/ 6471193 h 11088533"/>
              <a:gd name="connsiteX133" fmla="*/ 5572017 w 15513261"/>
              <a:gd name="connsiteY133" fmla="*/ 6471193 h 11088533"/>
              <a:gd name="connsiteX134" fmla="*/ 5463989 w 15513261"/>
              <a:gd name="connsiteY134" fmla="*/ 6471193 h 11088533"/>
              <a:gd name="connsiteX135" fmla="*/ 5369448 w 15513261"/>
              <a:gd name="connsiteY135" fmla="*/ 6471193 h 11088533"/>
              <a:gd name="connsiteX136" fmla="*/ 5302520 w 15513261"/>
              <a:gd name="connsiteY136" fmla="*/ 6471193 h 11088533"/>
              <a:gd name="connsiteX137" fmla="*/ 5217220 w 15513261"/>
              <a:gd name="connsiteY137" fmla="*/ 6471193 h 11088533"/>
              <a:gd name="connsiteX138" fmla="*/ 5108144 w 15513261"/>
              <a:gd name="connsiteY138" fmla="*/ 6471193 h 11088533"/>
              <a:gd name="connsiteX139" fmla="*/ 5035026 w 15513261"/>
              <a:gd name="connsiteY139" fmla="*/ 6471193 h 11088533"/>
              <a:gd name="connsiteX140" fmla="*/ 4990677 w 15513261"/>
              <a:gd name="connsiteY140" fmla="*/ 6471193 h 11088533"/>
              <a:gd name="connsiteX141" fmla="*/ 4967903 w 15513261"/>
              <a:gd name="connsiteY141" fmla="*/ 6471193 h 11088533"/>
              <a:gd name="connsiteX142" fmla="*/ 4959513 w 15513261"/>
              <a:gd name="connsiteY142" fmla="*/ 6471193 h 11088533"/>
              <a:gd name="connsiteX143" fmla="*/ 4958313 w 15513261"/>
              <a:gd name="connsiteY143" fmla="*/ 6471193 h 11088533"/>
              <a:gd name="connsiteX144" fmla="*/ 4884344 w 15513261"/>
              <a:gd name="connsiteY144" fmla="*/ 6471193 h 11088533"/>
              <a:gd name="connsiteX145" fmla="*/ 838937 w 15513261"/>
              <a:gd name="connsiteY145" fmla="*/ 6471193 h 11088533"/>
              <a:gd name="connsiteX146" fmla="*/ 3 w 15513261"/>
              <a:gd name="connsiteY146" fmla="*/ 5632024 h 11088533"/>
              <a:gd name="connsiteX147" fmla="*/ 3 w 15513261"/>
              <a:gd name="connsiteY147" fmla="*/ 5510848 h 11088533"/>
              <a:gd name="connsiteX148" fmla="*/ 838937 w 15513261"/>
              <a:gd name="connsiteY148" fmla="*/ 4672245 h 11088533"/>
              <a:gd name="connsiteX149" fmla="*/ 838971 w 15513261"/>
              <a:gd name="connsiteY149" fmla="*/ 2361079 h 11088533"/>
              <a:gd name="connsiteX150" fmla="*/ 6539358 w 15513261"/>
              <a:gd name="connsiteY150" fmla="*/ 2361080 h 11088533"/>
              <a:gd name="connsiteX151" fmla="*/ 8974470 w 15513261"/>
              <a:gd name="connsiteY151" fmla="*/ 2361080 h 11088533"/>
              <a:gd name="connsiteX152" fmla="*/ 14674859 w 15513261"/>
              <a:gd name="connsiteY152" fmla="*/ 2361080 h 11088533"/>
              <a:gd name="connsiteX153" fmla="*/ 15513261 w 15513261"/>
              <a:gd name="connsiteY153" fmla="*/ 3194978 h 11088533"/>
              <a:gd name="connsiteX154" fmla="*/ 15513261 w 15513261"/>
              <a:gd name="connsiteY154" fmla="*/ 3320572 h 11088533"/>
              <a:gd name="connsiteX155" fmla="*/ 14674859 w 15513261"/>
              <a:gd name="connsiteY155" fmla="*/ 4155037 h 11088533"/>
              <a:gd name="connsiteX156" fmla="*/ 9182998 w 15513261"/>
              <a:gd name="connsiteY156" fmla="*/ 4155037 h 11088533"/>
              <a:gd name="connsiteX157" fmla="*/ 8974470 w 15513261"/>
              <a:gd name="connsiteY157" fmla="*/ 4155037 h 11088533"/>
              <a:gd name="connsiteX158" fmla="*/ 8838638 w 15513261"/>
              <a:gd name="connsiteY158" fmla="*/ 4155037 h 11088533"/>
              <a:gd name="connsiteX159" fmla="*/ 8242280 w 15513261"/>
              <a:gd name="connsiteY159" fmla="*/ 4155037 h 11088533"/>
              <a:gd name="connsiteX160" fmla="*/ 8235352 w 15513261"/>
              <a:gd name="connsiteY160" fmla="*/ 4155037 h 11088533"/>
              <a:gd name="connsiteX161" fmla="*/ 7987300 w 15513261"/>
              <a:gd name="connsiteY161" fmla="*/ 4155037 h 11088533"/>
              <a:gd name="connsiteX162" fmla="*/ 7556297 w 15513261"/>
              <a:gd name="connsiteY162" fmla="*/ 4155037 h 11088533"/>
              <a:gd name="connsiteX163" fmla="*/ 7542417 w 15513261"/>
              <a:gd name="connsiteY163" fmla="*/ 4155037 h 11088533"/>
              <a:gd name="connsiteX164" fmla="*/ 7377290 w 15513261"/>
              <a:gd name="connsiteY164" fmla="*/ 4155037 h 11088533"/>
              <a:gd name="connsiteX165" fmla="*/ 6968380 w 15513261"/>
              <a:gd name="connsiteY165" fmla="*/ 4155037 h 11088533"/>
              <a:gd name="connsiteX166" fmla="*/ 6894169 w 15513261"/>
              <a:gd name="connsiteY166" fmla="*/ 4155037 h 11088533"/>
              <a:gd name="connsiteX167" fmla="*/ 6869815 w 15513261"/>
              <a:gd name="connsiteY167" fmla="*/ 4155037 h 11088533"/>
              <a:gd name="connsiteX168" fmla="*/ 6539358 w 15513261"/>
              <a:gd name="connsiteY168" fmla="*/ 4155037 h 11088533"/>
              <a:gd name="connsiteX169" fmla="*/ 6289120 w 15513261"/>
              <a:gd name="connsiteY169" fmla="*/ 4155037 h 11088533"/>
              <a:gd name="connsiteX170" fmla="*/ 838969 w 15513261"/>
              <a:gd name="connsiteY170" fmla="*/ 4155037 h 11088533"/>
              <a:gd name="connsiteX171" fmla="*/ 2 w 15513261"/>
              <a:gd name="connsiteY171" fmla="*/ 3320572 h 11088533"/>
              <a:gd name="connsiteX172" fmla="*/ 2 w 15513261"/>
              <a:gd name="connsiteY172" fmla="*/ 3194978 h 11088533"/>
              <a:gd name="connsiteX173" fmla="*/ 838971 w 15513261"/>
              <a:gd name="connsiteY173" fmla="*/ 2361079 h 11088533"/>
              <a:gd name="connsiteX174" fmla="*/ 839006 w 15513261"/>
              <a:gd name="connsiteY174" fmla="*/ 0 h 11088533"/>
              <a:gd name="connsiteX175" fmla="*/ 4133034 w 15513261"/>
              <a:gd name="connsiteY175" fmla="*/ 0 h 11088533"/>
              <a:gd name="connsiteX176" fmla="*/ 4133037 w 15513261"/>
              <a:gd name="connsiteY176" fmla="*/ 0 h 11088533"/>
              <a:gd name="connsiteX177" fmla="*/ 7095930 w 15513261"/>
              <a:gd name="connsiteY177" fmla="*/ 0 h 11088533"/>
              <a:gd name="connsiteX178" fmla="*/ 7095933 w 15513261"/>
              <a:gd name="connsiteY178" fmla="*/ 0 h 11088533"/>
              <a:gd name="connsiteX179" fmla="*/ 10766724 w 15513261"/>
              <a:gd name="connsiteY179" fmla="*/ 0 h 11088533"/>
              <a:gd name="connsiteX180" fmla="*/ 11601201 w 15513261"/>
              <a:gd name="connsiteY180" fmla="*/ 838905 h 11088533"/>
              <a:gd name="connsiteX181" fmla="*/ 11601201 w 15513261"/>
              <a:gd name="connsiteY181" fmla="*/ 964570 h 11088533"/>
              <a:gd name="connsiteX182" fmla="*/ 10766724 w 15513261"/>
              <a:gd name="connsiteY182" fmla="*/ 1798948 h 11088533"/>
              <a:gd name="connsiteX183" fmla="*/ 7864302 w 15513261"/>
              <a:gd name="connsiteY183" fmla="*/ 1798948 h 11088533"/>
              <a:gd name="connsiteX184" fmla="*/ 7803836 w 15513261"/>
              <a:gd name="connsiteY184" fmla="*/ 1798948 h 11088533"/>
              <a:gd name="connsiteX185" fmla="*/ 7803830 w 15513261"/>
              <a:gd name="connsiteY185" fmla="*/ 1798948 h 11088533"/>
              <a:gd name="connsiteX186" fmla="*/ 4511117 w 15513261"/>
              <a:gd name="connsiteY186" fmla="*/ 1798948 h 11088533"/>
              <a:gd name="connsiteX187" fmla="*/ 4509807 w 15513261"/>
              <a:gd name="connsiteY187" fmla="*/ 1798948 h 11088533"/>
              <a:gd name="connsiteX188" fmla="*/ 4509800 w 15513261"/>
              <a:gd name="connsiteY188" fmla="*/ 1798948 h 11088533"/>
              <a:gd name="connsiteX189" fmla="*/ 839006 w 15513261"/>
              <a:gd name="connsiteY189" fmla="*/ 1798948 h 11088533"/>
              <a:gd name="connsiteX190" fmla="*/ 0 w 15513261"/>
              <a:gd name="connsiteY190" fmla="*/ 964570 h 11088533"/>
              <a:gd name="connsiteX191" fmla="*/ 0 w 15513261"/>
              <a:gd name="connsiteY191" fmla="*/ 838905 h 11088533"/>
              <a:gd name="connsiteX192" fmla="*/ 839006 w 15513261"/>
              <a:gd name="connsiteY192" fmla="*/ 0 h 1108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5513261" h="11088533">
                <a:moveTo>
                  <a:pt x="838825" y="9289584"/>
                </a:moveTo>
                <a:lnTo>
                  <a:pt x="3269261" y="9289584"/>
                </a:lnTo>
                <a:lnTo>
                  <a:pt x="3296004" y="9290944"/>
                </a:lnTo>
                <a:lnTo>
                  <a:pt x="3322766" y="9289584"/>
                </a:lnTo>
                <a:lnTo>
                  <a:pt x="5065781" y="9289584"/>
                </a:lnTo>
                <a:lnTo>
                  <a:pt x="5753201" y="9289584"/>
                </a:lnTo>
                <a:lnTo>
                  <a:pt x="7095748" y="9289584"/>
                </a:lnTo>
                <a:lnTo>
                  <a:pt x="7496217" y="9289584"/>
                </a:lnTo>
                <a:lnTo>
                  <a:pt x="9393868" y="9289584"/>
                </a:lnTo>
                <a:lnTo>
                  <a:pt x="9526184" y="9289584"/>
                </a:lnTo>
                <a:lnTo>
                  <a:pt x="11824304" y="9289584"/>
                </a:lnTo>
                <a:cubicBezTo>
                  <a:pt x="12286166" y="9289584"/>
                  <a:pt x="12658600" y="9666582"/>
                  <a:pt x="12658600" y="10128489"/>
                </a:cubicBezTo>
                <a:cubicBezTo>
                  <a:pt x="12658600" y="10250192"/>
                  <a:pt x="12658600" y="10250192"/>
                  <a:pt x="12658600" y="10250192"/>
                </a:cubicBezTo>
                <a:cubicBezTo>
                  <a:pt x="12658600" y="10711534"/>
                  <a:pt x="12286166" y="11088533"/>
                  <a:pt x="11824304" y="11088533"/>
                </a:cubicBezTo>
                <a:cubicBezTo>
                  <a:pt x="10457184" y="11088533"/>
                  <a:pt x="9859070" y="11088533"/>
                  <a:pt x="9597394" y="11088533"/>
                </a:cubicBezTo>
                <a:lnTo>
                  <a:pt x="9526184" y="11088533"/>
                </a:lnTo>
                <a:lnTo>
                  <a:pt x="9522036" y="11088533"/>
                </a:lnTo>
                <a:cubicBezTo>
                  <a:pt x="9393868" y="11088533"/>
                  <a:pt x="9393868" y="11088533"/>
                  <a:pt x="9393868" y="11088533"/>
                </a:cubicBezTo>
                <a:lnTo>
                  <a:pt x="9305376" y="11088533"/>
                </a:lnTo>
                <a:cubicBezTo>
                  <a:pt x="8378758" y="11088533"/>
                  <a:pt x="7840721" y="11088533"/>
                  <a:pt x="7528313" y="11088533"/>
                </a:cubicBezTo>
                <a:lnTo>
                  <a:pt x="7496217" y="11088533"/>
                </a:lnTo>
                <a:lnTo>
                  <a:pt x="7399553" y="11088533"/>
                </a:lnTo>
                <a:lnTo>
                  <a:pt x="7299274" y="11088533"/>
                </a:lnTo>
                <a:lnTo>
                  <a:pt x="7223916" y="11088533"/>
                </a:lnTo>
                <a:lnTo>
                  <a:pt x="7222381" y="11088533"/>
                </a:lnTo>
                <a:lnTo>
                  <a:pt x="7169920" y="11088533"/>
                </a:lnTo>
                <a:lnTo>
                  <a:pt x="7133724" y="11088533"/>
                </a:lnTo>
                <a:lnTo>
                  <a:pt x="7111769" y="11088533"/>
                </a:lnTo>
                <a:lnTo>
                  <a:pt x="7100496" y="11088533"/>
                </a:lnTo>
                <a:lnTo>
                  <a:pt x="7095748" y="11088533"/>
                </a:lnTo>
                <a:lnTo>
                  <a:pt x="6969927" y="11088533"/>
                </a:lnTo>
                <a:cubicBezTo>
                  <a:pt x="6485823" y="11088533"/>
                  <a:pt x="6124795" y="11088533"/>
                  <a:pt x="5855554" y="11088533"/>
                </a:cubicBezTo>
                <a:lnTo>
                  <a:pt x="5753201" y="11088533"/>
                </a:lnTo>
                <a:lnTo>
                  <a:pt x="5659149" y="11088533"/>
                </a:lnTo>
                <a:lnTo>
                  <a:pt x="5532395" y="11088533"/>
                </a:lnTo>
                <a:lnTo>
                  <a:pt x="5498347" y="11088533"/>
                </a:lnTo>
                <a:lnTo>
                  <a:pt x="5369585" y="11088533"/>
                </a:lnTo>
                <a:lnTo>
                  <a:pt x="5325382" y="11088533"/>
                </a:lnTo>
                <a:lnTo>
                  <a:pt x="5269307" y="11088533"/>
                </a:lnTo>
                <a:lnTo>
                  <a:pt x="5193949" y="11088533"/>
                </a:lnTo>
                <a:lnTo>
                  <a:pt x="5139952" y="11088533"/>
                </a:lnTo>
                <a:lnTo>
                  <a:pt x="5131722" y="11088533"/>
                </a:lnTo>
                <a:lnTo>
                  <a:pt x="5103757" y="11088533"/>
                </a:lnTo>
                <a:lnTo>
                  <a:pt x="5081803" y="11088533"/>
                </a:lnTo>
                <a:lnTo>
                  <a:pt x="5070529" y="11088533"/>
                </a:lnTo>
                <a:lnTo>
                  <a:pt x="5065781" y="11088533"/>
                </a:lnTo>
                <a:lnTo>
                  <a:pt x="4950967" y="11088533"/>
                </a:lnTo>
                <a:cubicBezTo>
                  <a:pt x="3322766" y="11088533"/>
                  <a:pt x="3322766" y="11088533"/>
                  <a:pt x="3322766" y="11088533"/>
                </a:cubicBezTo>
                <a:lnTo>
                  <a:pt x="3296004" y="11087172"/>
                </a:lnTo>
                <a:lnTo>
                  <a:pt x="3269261" y="11088533"/>
                </a:lnTo>
                <a:cubicBezTo>
                  <a:pt x="838825" y="11088533"/>
                  <a:pt x="838825" y="11088533"/>
                  <a:pt x="838825" y="11088533"/>
                </a:cubicBezTo>
                <a:cubicBezTo>
                  <a:pt x="376964" y="11088533"/>
                  <a:pt x="2" y="10711534"/>
                  <a:pt x="2" y="10250192"/>
                </a:cubicBezTo>
                <a:cubicBezTo>
                  <a:pt x="2" y="10128489"/>
                  <a:pt x="2" y="10128489"/>
                  <a:pt x="2" y="10128489"/>
                </a:cubicBezTo>
                <a:cubicBezTo>
                  <a:pt x="2" y="9666582"/>
                  <a:pt x="376964" y="9289584"/>
                  <a:pt x="838825" y="9289584"/>
                </a:cubicBezTo>
                <a:close/>
                <a:moveTo>
                  <a:pt x="839008" y="6985907"/>
                </a:moveTo>
                <a:lnTo>
                  <a:pt x="3511428" y="6985907"/>
                </a:lnTo>
                <a:lnTo>
                  <a:pt x="4509802" y="6985907"/>
                </a:lnTo>
                <a:lnTo>
                  <a:pt x="6101272" y="6985907"/>
                </a:lnTo>
                <a:lnTo>
                  <a:pt x="7182223" y="6985907"/>
                </a:lnTo>
                <a:lnTo>
                  <a:pt x="9772064" y="6985907"/>
                </a:lnTo>
                <a:cubicBezTo>
                  <a:pt x="10233460" y="6985907"/>
                  <a:pt x="10606539" y="7358280"/>
                  <a:pt x="10606539" y="7820068"/>
                </a:cubicBezTo>
                <a:cubicBezTo>
                  <a:pt x="10606539" y="7945701"/>
                  <a:pt x="10606539" y="7945701"/>
                  <a:pt x="10606539" y="7945701"/>
                </a:cubicBezTo>
                <a:cubicBezTo>
                  <a:pt x="10606539" y="8403528"/>
                  <a:pt x="10233460" y="8779862"/>
                  <a:pt x="9772064" y="8779862"/>
                </a:cubicBezTo>
                <a:cubicBezTo>
                  <a:pt x="8624940" y="8779862"/>
                  <a:pt x="7836294" y="8779862"/>
                  <a:pt x="7294100" y="8779862"/>
                </a:cubicBezTo>
                <a:lnTo>
                  <a:pt x="7182223" y="8779862"/>
                </a:lnTo>
                <a:lnTo>
                  <a:pt x="7138723" y="8779862"/>
                </a:lnTo>
                <a:lnTo>
                  <a:pt x="6997462" y="8779862"/>
                </a:lnTo>
                <a:lnTo>
                  <a:pt x="6869642" y="8779862"/>
                </a:lnTo>
                <a:lnTo>
                  <a:pt x="6754593" y="8779862"/>
                </a:lnTo>
                <a:lnTo>
                  <a:pt x="6729076" y="8779862"/>
                </a:lnTo>
                <a:lnTo>
                  <a:pt x="6560121" y="8779862"/>
                </a:lnTo>
                <a:lnTo>
                  <a:pt x="6408665" y="8779862"/>
                </a:lnTo>
                <a:lnTo>
                  <a:pt x="6314845" y="8779862"/>
                </a:lnTo>
                <a:lnTo>
                  <a:pt x="6294849" y="8779862"/>
                </a:lnTo>
                <a:lnTo>
                  <a:pt x="6213295" y="8779862"/>
                </a:lnTo>
                <a:lnTo>
                  <a:pt x="6158628" y="8779862"/>
                </a:lnTo>
                <a:lnTo>
                  <a:pt x="6125469" y="8779862"/>
                </a:lnTo>
                <a:lnTo>
                  <a:pt x="6108441" y="8779862"/>
                </a:lnTo>
                <a:lnTo>
                  <a:pt x="6101272" y="8779862"/>
                </a:lnTo>
                <a:lnTo>
                  <a:pt x="5937785" y="8779862"/>
                </a:lnTo>
                <a:cubicBezTo>
                  <a:pt x="5339357" y="8779862"/>
                  <a:pt x="4888522" y="8779862"/>
                  <a:pt x="4548880" y="8779862"/>
                </a:cubicBezTo>
                <a:lnTo>
                  <a:pt x="4509802" y="8779862"/>
                </a:lnTo>
                <a:lnTo>
                  <a:pt x="4407618" y="8779862"/>
                </a:lnTo>
                <a:lnTo>
                  <a:pt x="4279800" y="8779862"/>
                </a:lnTo>
                <a:lnTo>
                  <a:pt x="4176308" y="8779862"/>
                </a:lnTo>
                <a:lnTo>
                  <a:pt x="4164752" y="8779862"/>
                </a:lnTo>
                <a:lnTo>
                  <a:pt x="3970278" y="8779862"/>
                </a:lnTo>
                <a:lnTo>
                  <a:pt x="3863649" y="8779862"/>
                </a:lnTo>
                <a:lnTo>
                  <a:pt x="3818821" y="8779862"/>
                </a:lnTo>
                <a:lnTo>
                  <a:pt x="3705005" y="8779862"/>
                </a:lnTo>
                <a:lnTo>
                  <a:pt x="3623452" y="8779862"/>
                </a:lnTo>
                <a:lnTo>
                  <a:pt x="3571155" y="8779862"/>
                </a:lnTo>
                <a:lnTo>
                  <a:pt x="3568785" y="8779862"/>
                </a:lnTo>
                <a:lnTo>
                  <a:pt x="3535625" y="8779862"/>
                </a:lnTo>
                <a:lnTo>
                  <a:pt x="3518599" y="8779862"/>
                </a:lnTo>
                <a:lnTo>
                  <a:pt x="3511428" y="8779862"/>
                </a:lnTo>
                <a:lnTo>
                  <a:pt x="3298152" y="8779862"/>
                </a:lnTo>
                <a:cubicBezTo>
                  <a:pt x="839008" y="8779862"/>
                  <a:pt x="839008" y="8779862"/>
                  <a:pt x="839008" y="8779862"/>
                </a:cubicBezTo>
                <a:cubicBezTo>
                  <a:pt x="377045" y="8779862"/>
                  <a:pt x="2" y="8403528"/>
                  <a:pt x="2" y="7945701"/>
                </a:cubicBezTo>
                <a:cubicBezTo>
                  <a:pt x="2" y="7820068"/>
                  <a:pt x="2" y="7820068"/>
                  <a:pt x="2" y="7820068"/>
                </a:cubicBezTo>
                <a:cubicBezTo>
                  <a:pt x="2" y="7358280"/>
                  <a:pt x="377045" y="6985907"/>
                  <a:pt x="839008" y="6985907"/>
                </a:cubicBezTo>
                <a:close/>
                <a:moveTo>
                  <a:pt x="838937" y="4672245"/>
                </a:moveTo>
                <a:lnTo>
                  <a:pt x="4958313" y="4672245"/>
                </a:lnTo>
                <a:lnTo>
                  <a:pt x="5748563" y="4672245"/>
                </a:lnTo>
                <a:lnTo>
                  <a:pt x="7905948" y="4672245"/>
                </a:lnTo>
                <a:lnTo>
                  <a:pt x="9867938" y="4672245"/>
                </a:lnTo>
                <a:lnTo>
                  <a:pt x="12815576" y="4672245"/>
                </a:lnTo>
                <a:cubicBezTo>
                  <a:pt x="13277499" y="4672245"/>
                  <a:pt x="13654509" y="5048796"/>
                  <a:pt x="13654509" y="5510848"/>
                </a:cubicBezTo>
                <a:cubicBezTo>
                  <a:pt x="13654509" y="5632024"/>
                  <a:pt x="13654509" y="5632024"/>
                  <a:pt x="13654509" y="5632024"/>
                </a:cubicBezTo>
                <a:cubicBezTo>
                  <a:pt x="13654509" y="6094077"/>
                  <a:pt x="13277499" y="6471193"/>
                  <a:pt x="12815576" y="6471193"/>
                </a:cubicBezTo>
                <a:cubicBezTo>
                  <a:pt x="11588169" y="6471193"/>
                  <a:pt x="10667613" y="6471193"/>
                  <a:pt x="9977198" y="6471193"/>
                </a:cubicBezTo>
                <a:lnTo>
                  <a:pt x="9867938" y="6471193"/>
                </a:lnTo>
                <a:lnTo>
                  <a:pt x="9728928" y="6471193"/>
                </a:lnTo>
                <a:cubicBezTo>
                  <a:pt x="9649670" y="6471193"/>
                  <a:pt x="9573856" y="6471193"/>
                  <a:pt x="9501337" y="6471193"/>
                </a:cubicBezTo>
                <a:lnTo>
                  <a:pt x="9421895" y="6471193"/>
                </a:lnTo>
                <a:lnTo>
                  <a:pt x="9293523" y="6471193"/>
                </a:lnTo>
                <a:cubicBezTo>
                  <a:pt x="9227448" y="6471193"/>
                  <a:pt x="9164520" y="6471193"/>
                  <a:pt x="9104587" y="6471193"/>
                </a:cubicBezTo>
                <a:lnTo>
                  <a:pt x="9003720" y="6471193"/>
                </a:lnTo>
                <a:lnTo>
                  <a:pt x="8933632" y="6471193"/>
                </a:lnTo>
                <a:cubicBezTo>
                  <a:pt x="8825454" y="6471193"/>
                  <a:pt x="8728664" y="6471193"/>
                  <a:pt x="8642062" y="6471193"/>
                </a:cubicBezTo>
                <a:lnTo>
                  <a:pt x="8612514" y="6471193"/>
                </a:lnTo>
                <a:lnTo>
                  <a:pt x="8519652" y="6471193"/>
                </a:lnTo>
                <a:cubicBezTo>
                  <a:pt x="8442938" y="6471193"/>
                  <a:pt x="8375814" y="6471193"/>
                  <a:pt x="8317082" y="6471193"/>
                </a:cubicBezTo>
                <a:lnTo>
                  <a:pt x="8247378" y="6471193"/>
                </a:lnTo>
                <a:lnTo>
                  <a:pt x="8164854" y="6471193"/>
                </a:lnTo>
                <a:cubicBezTo>
                  <a:pt x="7992250" y="6471193"/>
                  <a:pt x="7934716" y="6471193"/>
                  <a:pt x="7915538" y="6471193"/>
                </a:cubicBezTo>
                <a:lnTo>
                  <a:pt x="7907414" y="6471193"/>
                </a:lnTo>
                <a:lnTo>
                  <a:pt x="7907146" y="6471193"/>
                </a:lnTo>
                <a:cubicBezTo>
                  <a:pt x="7905948" y="6471193"/>
                  <a:pt x="7905948" y="6471193"/>
                  <a:pt x="7905948" y="6471193"/>
                </a:cubicBezTo>
                <a:lnTo>
                  <a:pt x="7591725" y="6471193"/>
                </a:lnTo>
                <a:cubicBezTo>
                  <a:pt x="6781445" y="6471193"/>
                  <a:pt x="6220480" y="6471193"/>
                  <a:pt x="5832123" y="6471193"/>
                </a:cubicBezTo>
                <a:lnTo>
                  <a:pt x="5748563" y="6471193"/>
                </a:lnTo>
                <a:lnTo>
                  <a:pt x="5694429" y="6471193"/>
                </a:lnTo>
                <a:lnTo>
                  <a:pt x="5572017" y="6471193"/>
                </a:lnTo>
                <a:lnTo>
                  <a:pt x="5463989" y="6471193"/>
                </a:lnTo>
                <a:lnTo>
                  <a:pt x="5369448" y="6471193"/>
                </a:lnTo>
                <a:lnTo>
                  <a:pt x="5302520" y="6471193"/>
                </a:lnTo>
                <a:lnTo>
                  <a:pt x="5217220" y="6471193"/>
                </a:lnTo>
                <a:lnTo>
                  <a:pt x="5108144" y="6471193"/>
                </a:lnTo>
                <a:lnTo>
                  <a:pt x="5035026" y="6471193"/>
                </a:lnTo>
                <a:lnTo>
                  <a:pt x="4990677" y="6471193"/>
                </a:lnTo>
                <a:lnTo>
                  <a:pt x="4967903" y="6471193"/>
                </a:lnTo>
                <a:lnTo>
                  <a:pt x="4959513" y="6471193"/>
                </a:lnTo>
                <a:lnTo>
                  <a:pt x="4958313" y="6471193"/>
                </a:lnTo>
                <a:lnTo>
                  <a:pt x="4884344" y="6471193"/>
                </a:lnTo>
                <a:cubicBezTo>
                  <a:pt x="838937" y="6471193"/>
                  <a:pt x="838937" y="6471193"/>
                  <a:pt x="838937" y="6471193"/>
                </a:cubicBezTo>
                <a:cubicBezTo>
                  <a:pt x="377013" y="6471193"/>
                  <a:pt x="3" y="6094077"/>
                  <a:pt x="3" y="5632024"/>
                </a:cubicBezTo>
                <a:cubicBezTo>
                  <a:pt x="3" y="5510848"/>
                  <a:pt x="3" y="5510848"/>
                  <a:pt x="3" y="5510848"/>
                </a:cubicBezTo>
                <a:cubicBezTo>
                  <a:pt x="3" y="5048796"/>
                  <a:pt x="377013" y="4672245"/>
                  <a:pt x="838937" y="4672245"/>
                </a:cubicBezTo>
                <a:close/>
                <a:moveTo>
                  <a:pt x="838971" y="2361079"/>
                </a:moveTo>
                <a:lnTo>
                  <a:pt x="6539358" y="2361080"/>
                </a:lnTo>
                <a:lnTo>
                  <a:pt x="8974470" y="2361080"/>
                </a:lnTo>
                <a:lnTo>
                  <a:pt x="14674859" y="2361080"/>
                </a:lnTo>
                <a:cubicBezTo>
                  <a:pt x="15136235" y="2361080"/>
                  <a:pt x="15513261" y="2733336"/>
                  <a:pt x="15513261" y="3194978"/>
                </a:cubicBezTo>
                <a:cubicBezTo>
                  <a:pt x="15513261" y="3320572"/>
                  <a:pt x="15513261" y="3320572"/>
                  <a:pt x="15513261" y="3320572"/>
                </a:cubicBezTo>
                <a:cubicBezTo>
                  <a:pt x="15513261" y="3778254"/>
                  <a:pt x="15136235" y="4155037"/>
                  <a:pt x="14674859" y="4155037"/>
                </a:cubicBezTo>
                <a:cubicBezTo>
                  <a:pt x="12132513" y="4155037"/>
                  <a:pt x="10384651" y="4155037"/>
                  <a:pt x="9182998" y="4155037"/>
                </a:cubicBezTo>
                <a:lnTo>
                  <a:pt x="8974470" y="4155037"/>
                </a:lnTo>
                <a:lnTo>
                  <a:pt x="8838638" y="4155037"/>
                </a:lnTo>
                <a:cubicBezTo>
                  <a:pt x="8619660" y="4155037"/>
                  <a:pt x="8421536" y="4155037"/>
                  <a:pt x="8242280" y="4155037"/>
                </a:cubicBezTo>
                <a:lnTo>
                  <a:pt x="8235352" y="4155037"/>
                </a:lnTo>
                <a:lnTo>
                  <a:pt x="7987300" y="4155037"/>
                </a:lnTo>
                <a:cubicBezTo>
                  <a:pt x="7826418" y="4155037"/>
                  <a:pt x="7683415" y="4155037"/>
                  <a:pt x="7556297" y="4155037"/>
                </a:cubicBezTo>
                <a:lnTo>
                  <a:pt x="7542417" y="4155037"/>
                </a:lnTo>
                <a:lnTo>
                  <a:pt x="7377290" y="4155037"/>
                </a:lnTo>
                <a:cubicBezTo>
                  <a:pt x="7209704" y="4155037"/>
                  <a:pt x="7075634" y="4155037"/>
                  <a:pt x="6968380" y="4155037"/>
                </a:cubicBezTo>
                <a:lnTo>
                  <a:pt x="6894169" y="4155037"/>
                </a:lnTo>
                <a:lnTo>
                  <a:pt x="6869815" y="4155037"/>
                </a:lnTo>
                <a:cubicBezTo>
                  <a:pt x="6539358" y="4155037"/>
                  <a:pt x="6539358" y="4155037"/>
                  <a:pt x="6539358" y="4155037"/>
                </a:cubicBezTo>
                <a:lnTo>
                  <a:pt x="6289120" y="4155037"/>
                </a:lnTo>
                <a:cubicBezTo>
                  <a:pt x="838969" y="4155037"/>
                  <a:pt x="838969" y="4155037"/>
                  <a:pt x="838969" y="4155037"/>
                </a:cubicBezTo>
                <a:cubicBezTo>
                  <a:pt x="377029" y="4155037"/>
                  <a:pt x="2" y="3778254"/>
                  <a:pt x="2" y="3320572"/>
                </a:cubicBezTo>
                <a:cubicBezTo>
                  <a:pt x="2" y="3194978"/>
                  <a:pt x="2" y="3194978"/>
                  <a:pt x="2" y="3194978"/>
                </a:cubicBezTo>
                <a:cubicBezTo>
                  <a:pt x="2" y="2733336"/>
                  <a:pt x="377029" y="2361079"/>
                  <a:pt x="838971" y="2361079"/>
                </a:cubicBezTo>
                <a:close/>
                <a:moveTo>
                  <a:pt x="839006" y="0"/>
                </a:moveTo>
                <a:lnTo>
                  <a:pt x="4133034" y="0"/>
                </a:lnTo>
                <a:lnTo>
                  <a:pt x="4133037" y="0"/>
                </a:lnTo>
                <a:lnTo>
                  <a:pt x="7095930" y="0"/>
                </a:lnTo>
                <a:lnTo>
                  <a:pt x="7095933" y="0"/>
                </a:lnTo>
                <a:lnTo>
                  <a:pt x="10766724" y="0"/>
                </a:lnTo>
                <a:cubicBezTo>
                  <a:pt x="11228121" y="0"/>
                  <a:pt x="11601201" y="376998"/>
                  <a:pt x="11601201" y="838905"/>
                </a:cubicBezTo>
                <a:cubicBezTo>
                  <a:pt x="11601201" y="964570"/>
                  <a:pt x="11601201" y="964570"/>
                  <a:pt x="11601201" y="964570"/>
                </a:cubicBezTo>
                <a:cubicBezTo>
                  <a:pt x="11601201" y="1422516"/>
                  <a:pt x="11228121" y="1798948"/>
                  <a:pt x="10766724" y="1798948"/>
                </a:cubicBezTo>
                <a:cubicBezTo>
                  <a:pt x="9275466" y="1798948"/>
                  <a:pt x="8390030" y="1798948"/>
                  <a:pt x="7864302" y="1798948"/>
                </a:cubicBezTo>
                <a:lnTo>
                  <a:pt x="7803836" y="1798948"/>
                </a:lnTo>
                <a:lnTo>
                  <a:pt x="7803830" y="1798948"/>
                </a:lnTo>
                <a:cubicBezTo>
                  <a:pt x="5853720" y="1798948"/>
                  <a:pt x="4939607" y="1798948"/>
                  <a:pt x="4511117" y="1798948"/>
                </a:cubicBezTo>
                <a:lnTo>
                  <a:pt x="4509807" y="1798948"/>
                </a:lnTo>
                <a:lnTo>
                  <a:pt x="4509800" y="1798948"/>
                </a:lnTo>
                <a:cubicBezTo>
                  <a:pt x="839006" y="1798948"/>
                  <a:pt x="839006" y="1798948"/>
                  <a:pt x="839006" y="1798948"/>
                </a:cubicBezTo>
                <a:cubicBezTo>
                  <a:pt x="377045" y="1798948"/>
                  <a:pt x="0" y="1422516"/>
                  <a:pt x="0" y="964570"/>
                </a:cubicBezTo>
                <a:cubicBezTo>
                  <a:pt x="0" y="838905"/>
                  <a:pt x="0" y="838905"/>
                  <a:pt x="0" y="838905"/>
                </a:cubicBezTo>
                <a:cubicBezTo>
                  <a:pt x="0" y="376998"/>
                  <a:pt x="377045" y="0"/>
                  <a:pt x="8390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618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 defTabSz="913989">
              <a:defRPr/>
            </a:pPr>
            <a:endParaRPr lang="ru-RU" dirty="0">
              <a:solidFill>
                <a:srgbClr val="9196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41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61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Roboto Light" charset="0"/>
            </a:endParaRPr>
          </a:p>
        </p:txBody>
      </p:sp>
      <p:sp>
        <p:nvSpPr>
          <p:cNvPr id="29" name="그림 개체 틀 3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0" name="그림 개체 틀 3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5" name="그림 개체 틀 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7" name="그림 개체 틀 3"/>
          <p:cNvSpPr>
            <a:spLocks noGrp="1"/>
          </p:cNvSpPr>
          <p:nvPr>
            <p:ph type="pic" sz="quarter" idx="25" hasCustomPrompt="1"/>
          </p:nvPr>
        </p:nvSpPr>
        <p:spPr>
          <a:xfrm>
            <a:off x="1733614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0" name="그림 개체 틀 3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1" name="그림 개체 틀 3"/>
          <p:cNvSpPr>
            <a:spLocks noGrp="1"/>
          </p:cNvSpPr>
          <p:nvPr>
            <p:ph type="pic" sz="quarter" idx="26" hasCustomPrompt="1"/>
          </p:nvPr>
        </p:nvSpPr>
        <p:spPr>
          <a:xfrm>
            <a:off x="1733614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3" name="그림 개체 틀 3"/>
          <p:cNvSpPr>
            <a:spLocks noGrp="1"/>
          </p:cNvSpPr>
          <p:nvPr>
            <p:ph type="pic" sz="quarter" idx="27" hasCustomPrompt="1"/>
          </p:nvPr>
        </p:nvSpPr>
        <p:spPr>
          <a:xfrm>
            <a:off x="1733614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4" name="그림 개체 틀 3"/>
          <p:cNvSpPr>
            <a:spLocks noGrp="1"/>
          </p:cNvSpPr>
          <p:nvPr>
            <p:ph type="pic" sz="quarter" idx="28" hasCustomPrompt="1"/>
          </p:nvPr>
        </p:nvSpPr>
        <p:spPr>
          <a:xfrm>
            <a:off x="3467228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28" name="그림 개체 틀 3"/>
          <p:cNvSpPr>
            <a:spLocks noGrp="1"/>
          </p:cNvSpPr>
          <p:nvPr>
            <p:ph type="pic" sz="quarter" idx="29" hasCustomPrompt="1"/>
          </p:nvPr>
        </p:nvSpPr>
        <p:spPr>
          <a:xfrm>
            <a:off x="3467228" y="172759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31" name="그림 개체 틀 3"/>
          <p:cNvSpPr>
            <a:spLocks noGrp="1"/>
          </p:cNvSpPr>
          <p:nvPr>
            <p:ph type="pic" sz="quarter" idx="30" hasCustomPrompt="1"/>
          </p:nvPr>
        </p:nvSpPr>
        <p:spPr>
          <a:xfrm>
            <a:off x="5200842" y="0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31" hasCustomPrompt="1"/>
          </p:nvPr>
        </p:nvSpPr>
        <p:spPr>
          <a:xfrm>
            <a:off x="3467228" y="518464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3" name="그림 개체 틀 3"/>
          <p:cNvSpPr>
            <a:spLocks noGrp="1"/>
          </p:cNvSpPr>
          <p:nvPr>
            <p:ph type="pic" sz="quarter" idx="32" hasCustomPrompt="1"/>
          </p:nvPr>
        </p:nvSpPr>
        <p:spPr>
          <a:xfrm>
            <a:off x="5200842" y="1729456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4" name="그림 개체 틀 3"/>
          <p:cNvSpPr>
            <a:spLocks noGrp="1"/>
          </p:cNvSpPr>
          <p:nvPr>
            <p:ph type="pic" sz="quarter" idx="33" hasCustomPrompt="1"/>
          </p:nvPr>
        </p:nvSpPr>
        <p:spPr>
          <a:xfrm>
            <a:off x="5200842" y="345705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5" name="그림 개체 틀 3"/>
          <p:cNvSpPr>
            <a:spLocks noGrp="1"/>
          </p:cNvSpPr>
          <p:nvPr>
            <p:ph type="pic" sz="quarter" idx="34" hasCustomPrompt="1"/>
          </p:nvPr>
        </p:nvSpPr>
        <p:spPr>
          <a:xfrm>
            <a:off x="3467228" y="3455192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6" name="그림 개체 틀 3"/>
          <p:cNvSpPr>
            <a:spLocks noGrp="1"/>
          </p:cNvSpPr>
          <p:nvPr>
            <p:ph type="pic" sz="quarter" idx="35" hasCustomPrompt="1"/>
          </p:nvPr>
        </p:nvSpPr>
        <p:spPr>
          <a:xfrm>
            <a:off x="1733614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  <p:sp>
        <p:nvSpPr>
          <p:cNvPr id="17" name="그림 개체 틀 3"/>
          <p:cNvSpPr>
            <a:spLocks noGrp="1"/>
          </p:cNvSpPr>
          <p:nvPr>
            <p:ph type="pic" sz="quarter" idx="36" hasCustomPrompt="1"/>
          </p:nvPr>
        </p:nvSpPr>
        <p:spPr>
          <a:xfrm>
            <a:off x="5200842" y="5182788"/>
            <a:ext cx="1673352" cy="167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lvl1pPr marL="342738" indent="-342738" algn="ctr">
              <a:buNone/>
              <a:defRPr lang="ko-KR" altLang="en-US" sz="1000" kern="1200" baseline="0" dirty="0">
                <a:solidFill>
                  <a:schemeClr val="tx1"/>
                </a:solidFill>
                <a:latin typeface="Roboto Light" charset="0"/>
                <a:ea typeface="+mn-ea"/>
                <a:cs typeface="Roboto Light" charset="0"/>
              </a:defRPr>
            </a:lvl1pPr>
          </a:lstStyle>
          <a:p>
            <a:pPr marL="0" lvl="0" indent="0" algn="ctr" defTabSz="913966" rtl="0" eaLnBrk="1" latinLnBrk="1" hangingPunct="1">
              <a:spcBef>
                <a:spcPct val="20000"/>
              </a:spcBef>
            </a:pPr>
            <a:r>
              <a:rPr lang="en-US" altLang="ko-KR" dirty="0"/>
              <a:t>Image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104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390742" y="2178050"/>
            <a:ext cx="9409905" cy="25336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38374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304682" y="1700474"/>
            <a:ext cx="3618709" cy="217679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24363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3407002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044654" y="2157896"/>
            <a:ext cx="1885995" cy="3345214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35639648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7790" y="1728805"/>
            <a:ext cx="4976698" cy="39502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8505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6248400" y="373295"/>
            <a:ext cx="4618946" cy="549381"/>
          </a:xfrm>
        </p:spPr>
        <p:txBody>
          <a:bodyPr wrap="square">
            <a:spAutoFit/>
          </a:bodyPr>
          <a:lstStyle>
            <a:lvl1pPr algn="l"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48610" y="866442"/>
            <a:ext cx="4618735" cy="49130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19609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Phon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/>
          <p:cNvSpPr>
            <a:spLocks noGrp="1"/>
          </p:cNvSpPr>
          <p:nvPr>
            <p:ph type="pic" sz="quarter" idx="15"/>
          </p:nvPr>
        </p:nvSpPr>
        <p:spPr>
          <a:xfrm rot="20683560">
            <a:off x="5805620" y="2996813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6"/>
          </p:nvPr>
        </p:nvSpPr>
        <p:spPr>
          <a:xfrm rot="20683560">
            <a:off x="7927673" y="1270439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4" name="Picture Placeholder 16"/>
          <p:cNvSpPr>
            <a:spLocks noGrp="1"/>
          </p:cNvSpPr>
          <p:nvPr>
            <p:ph type="pic" sz="quarter" idx="17"/>
          </p:nvPr>
        </p:nvSpPr>
        <p:spPr>
          <a:xfrm rot="20683560">
            <a:off x="10075444" y="-525171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5" name="Picture Placeholder 16"/>
          <p:cNvSpPr>
            <a:spLocks noGrp="1"/>
          </p:cNvSpPr>
          <p:nvPr>
            <p:ph type="pic" sz="quarter" idx="18"/>
          </p:nvPr>
        </p:nvSpPr>
        <p:spPr>
          <a:xfrm rot="20683560">
            <a:off x="8869573" y="4717937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Picture Placeholder 16"/>
          <p:cNvSpPr>
            <a:spLocks noGrp="1"/>
          </p:cNvSpPr>
          <p:nvPr>
            <p:ph type="pic" sz="quarter" idx="19"/>
          </p:nvPr>
        </p:nvSpPr>
        <p:spPr>
          <a:xfrm rot="20683560">
            <a:off x="11025208" y="2922327"/>
            <a:ext cx="2044257" cy="2742888"/>
          </a:xfrm>
          <a:prstGeom prst="rect">
            <a:avLst/>
          </a:prstGeom>
          <a:noFill/>
        </p:spPr>
        <p:txBody>
          <a:bodyPr vert="horz" anchor="t"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 algn="l"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2179273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914401" y="3693613"/>
            <a:ext cx="4646279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3611495" y="1793781"/>
            <a:ext cx="4794838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5609345" y="3693613"/>
            <a:ext cx="2796988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8454999" y="3693613"/>
            <a:ext cx="2822600" cy="211055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8454998" y="1793781"/>
            <a:ext cx="2822600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30"/>
          </p:nvPr>
        </p:nvSpPr>
        <p:spPr>
          <a:xfrm>
            <a:off x="914400" y="1793781"/>
            <a:ext cx="2635624" cy="1849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1324218" y="373295"/>
            <a:ext cx="9543128" cy="549381"/>
          </a:xfrm>
        </p:spPr>
        <p:txBody>
          <a:bodyPr wrap="square">
            <a:spAutoFit/>
          </a:bodyPr>
          <a:lstStyle>
            <a:lvl1pPr>
              <a:defRPr sz="3300" cap="all" baseline="0"/>
            </a:lvl1pPr>
          </a:lstStyle>
          <a:p>
            <a:r>
              <a:rPr lang="ru-RU" dirty="0"/>
              <a:t>Большой Заголовок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324654" y="866442"/>
            <a:ext cx="9542692" cy="491304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cap="all" baseline="0">
                <a:solidFill>
                  <a:srgbClr val="F1BD00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Подзаголовок (опция)</a:t>
            </a:r>
          </a:p>
        </p:txBody>
      </p:sp>
    </p:spTree>
    <p:extLst>
      <p:ext uri="{BB962C8B-B14F-4D97-AF65-F5344CB8AC3E}">
        <p14:creationId xmlns:p14="http://schemas.microsoft.com/office/powerpoint/2010/main" val="115836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 userDrawn="1"/>
        </p:nvSpPr>
        <p:spPr>
          <a:xfrm>
            <a:off x="11508952" y="363084"/>
            <a:ext cx="422186" cy="422189"/>
          </a:xfrm>
          <a:prstGeom prst="ellipse">
            <a:avLst/>
          </a:prstGeom>
          <a:solidFill>
            <a:srgbClr val="F0C00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 dirty="0">
              <a:solidFill>
                <a:schemeClr val="tx1"/>
              </a:solidFill>
              <a:latin typeface="Calibri Regular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19741" y="409839"/>
            <a:ext cx="396226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0" i="0" smtClean="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 algn="ctr"/>
              <a:t>‹#›</a:t>
            </a:fld>
            <a:endParaRPr lang="id-ID" sz="1400" b="0" i="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0" tIns="45702" rIns="91404" bIns="45702">
            <a:spAutoFit/>
          </a:bodyPr>
          <a:lstStyle/>
          <a:p>
            <a:pPr algn="ctr"/>
            <a:r>
              <a:rPr lang="id-ID" sz="1200" b="0" i="0" dirty="0" err="1">
                <a:solidFill>
                  <a:srgbClr val="F0C005"/>
                </a:solidFill>
                <a:latin typeface="Calibri Regular" charset="0"/>
                <a:cs typeface="Calibri Regular" charset="0"/>
              </a:rPr>
              <a:t>www.stoloto.ru</a:t>
            </a:r>
            <a:endParaRPr lang="id-ID" sz="1200" b="0" i="0" dirty="0">
              <a:solidFill>
                <a:srgbClr val="F0C005"/>
              </a:solidFill>
              <a:latin typeface="Calibri Regular" charset="0"/>
              <a:cs typeface="Calibri Regular" charset="0"/>
            </a:endParaRPr>
          </a:p>
          <a:p>
            <a:pPr algn="ctr"/>
            <a:r>
              <a:rPr lang="sk-SK" sz="1000" b="0" i="0" dirty="0">
                <a:solidFill>
                  <a:schemeClr val="tx2"/>
                </a:solidFill>
                <a:latin typeface="Calibri Regular" charset="0"/>
                <a:cs typeface="Calibri Regular" charset="0"/>
              </a:rPr>
              <a:t>© 201</a:t>
            </a:r>
            <a:r>
              <a:rPr lang="ru-RU" sz="1000" b="0" i="0" dirty="0">
                <a:solidFill>
                  <a:schemeClr val="tx2"/>
                </a:solidFill>
                <a:latin typeface="Calibri Regular" charset="0"/>
                <a:cs typeface="Calibri Regular" charset="0"/>
              </a:rPr>
              <a:t>7</a:t>
            </a:r>
            <a:r>
              <a:rPr lang="sk-SK" sz="1000" b="0" i="0" dirty="0">
                <a:solidFill>
                  <a:schemeClr val="tx2"/>
                </a:solidFill>
                <a:latin typeface="Calibri Regular" charset="0"/>
                <a:cs typeface="Calibri Regular" charset="0"/>
              </a:rPr>
              <a:t> АО «ТД «Столото»</a:t>
            </a:r>
            <a:endParaRPr lang="id-ID" sz="1000" b="0" i="0" dirty="0">
              <a:solidFill>
                <a:schemeClr val="tx2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838200" y="373295"/>
            <a:ext cx="10515163" cy="6373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БОЛЬШОЙ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754" r:id="rId2"/>
    <p:sldLayoutId id="2147483757" r:id="rId3"/>
    <p:sldLayoutId id="2147483781" r:id="rId4"/>
    <p:sldLayoutId id="2147483811" r:id="rId5"/>
    <p:sldLayoutId id="2147483820" r:id="rId6"/>
    <p:sldLayoutId id="2147483915" r:id="rId7"/>
    <p:sldLayoutId id="2147483979" r:id="rId8"/>
    <p:sldLayoutId id="2147483982" r:id="rId9"/>
  </p:sldLayoutIdLst>
  <p:hf hdr="0" ftr="0" dt="0"/>
  <p:txStyles>
    <p:titleStyle>
      <a:lvl1pPr algn="ctr" defTabSz="914217" rtl="0" eaLnBrk="1" latinLnBrk="0" hangingPunct="1">
        <a:lnSpc>
          <a:spcPct val="90000"/>
        </a:lnSpc>
        <a:spcBef>
          <a:spcPct val="0"/>
        </a:spcBef>
        <a:buNone/>
        <a:defRPr lang="en-US" sz="3300" kern="1200" baseline="0">
          <a:solidFill>
            <a:srgbClr val="000000"/>
          </a:solidFill>
          <a:latin typeface="Calibri" charset="0"/>
          <a:ea typeface="+mj-ea"/>
          <a:cs typeface="Calibri" charset="0"/>
        </a:defRPr>
      </a:lvl1pPr>
    </p:titleStyle>
    <p:bodyStyle>
      <a:lvl1pPr marL="228555" indent="-228555" algn="l" defTabSz="914217" rtl="0" eaLnBrk="1" latinLnBrk="0" hangingPunct="1">
        <a:lnSpc>
          <a:spcPct val="100000"/>
        </a:lnSpc>
        <a:spcBef>
          <a:spcPts val="1000"/>
        </a:spcBef>
        <a:buClr>
          <a:srgbClr val="F1BD00"/>
        </a:buClr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Calibri" charset="0"/>
          <a:ea typeface="+mn-ea"/>
          <a:cs typeface="Calibri" charset="0"/>
        </a:defRPr>
      </a:lvl1pPr>
      <a:lvl2pPr marL="685663" indent="-228555" algn="l" defTabSz="914217" rtl="0" eaLnBrk="1" latinLnBrk="0" hangingPunct="1">
        <a:lnSpc>
          <a:spcPct val="100000"/>
        </a:lnSpc>
        <a:spcBef>
          <a:spcPts val="500"/>
        </a:spcBef>
        <a:buClr>
          <a:srgbClr val="F1BD00"/>
        </a:buClr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Calibri" charset="0"/>
          <a:ea typeface="+mn-ea"/>
          <a:cs typeface="Calibri" charset="0"/>
        </a:defRPr>
      </a:lvl2pPr>
      <a:lvl3pPr marL="1142772" indent="-228555" algn="l" defTabSz="914217" rtl="0" eaLnBrk="1" latinLnBrk="0" hangingPunct="1">
        <a:lnSpc>
          <a:spcPct val="100000"/>
        </a:lnSpc>
        <a:spcBef>
          <a:spcPts val="500"/>
        </a:spcBef>
        <a:buClr>
          <a:srgbClr val="F1BD00"/>
        </a:buClr>
        <a:buFont typeface="Arial" panose="020B0604020202020204" pitchFamily="34" charset="0"/>
        <a:buChar char="•"/>
        <a:defRPr lang="en-US" sz="1800" kern="1200" dirty="0" smtClean="0">
          <a:solidFill>
            <a:srgbClr val="000000"/>
          </a:solidFill>
          <a:effectLst/>
          <a:latin typeface="Calibri" charset="0"/>
          <a:ea typeface="+mn-ea"/>
          <a:cs typeface="Calibri" charset="0"/>
        </a:defRPr>
      </a:lvl3pPr>
      <a:lvl4pPr marL="1599880" indent="-228555" algn="l" defTabSz="914217" rtl="0" eaLnBrk="1" latinLnBrk="0" hangingPunct="1">
        <a:lnSpc>
          <a:spcPct val="100000"/>
        </a:lnSpc>
        <a:spcBef>
          <a:spcPts val="500"/>
        </a:spcBef>
        <a:buClr>
          <a:srgbClr val="F1BD00"/>
        </a:buClr>
        <a:buFont typeface="Arial" panose="020B0604020202020204" pitchFamily="34" charset="0"/>
        <a:buChar char="•"/>
        <a:defRPr lang="en-US" sz="1600" kern="1200" dirty="0" smtClean="0">
          <a:solidFill>
            <a:srgbClr val="000000"/>
          </a:solidFill>
          <a:effectLst/>
          <a:latin typeface="Calibri" charset="0"/>
          <a:ea typeface="+mn-ea"/>
          <a:cs typeface="Calibri" charset="0"/>
        </a:defRPr>
      </a:lvl4pPr>
      <a:lvl5pPr marL="2056989" indent="-228555" algn="l" defTabSz="914217" rtl="0" eaLnBrk="1" latinLnBrk="0" hangingPunct="1">
        <a:lnSpc>
          <a:spcPct val="100000"/>
        </a:lnSpc>
        <a:spcBef>
          <a:spcPts val="500"/>
        </a:spcBef>
        <a:buClr>
          <a:srgbClr val="F1BD00"/>
        </a:buClr>
        <a:buFont typeface="Arial" panose="020B0604020202020204" pitchFamily="34" charset="0"/>
        <a:buChar char="•"/>
        <a:defRPr lang="en-US" sz="1600" kern="1200" dirty="0">
          <a:solidFill>
            <a:srgbClr val="000000"/>
          </a:solidFill>
          <a:effectLst/>
          <a:latin typeface="Calibri" charset="0"/>
          <a:ea typeface="+mn-ea"/>
          <a:cs typeface="Calibri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>
            <a:spLocks noChangeAspect="1"/>
          </p:cNvSpPr>
          <p:nvPr userDrawn="1"/>
        </p:nvSpPr>
        <p:spPr>
          <a:xfrm>
            <a:off x="11508952" y="363084"/>
            <a:ext cx="422186" cy="422189"/>
          </a:xfrm>
          <a:prstGeom prst="ellipse">
            <a:avLst/>
          </a:prstGeom>
          <a:solidFill>
            <a:srgbClr val="F0C00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  <a:latin typeface="Roboto Ligh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22145" y="409839"/>
            <a:ext cx="391417" cy="30775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448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Roboto Regular"/>
          <a:ea typeface="+mj-ea"/>
          <a:cs typeface="Roboto Regular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Roboto Regular"/>
          <a:ea typeface="+mn-ea"/>
          <a:cs typeface="Roboto Regular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Roboto Regular"/>
          <a:ea typeface="+mn-ea"/>
          <a:cs typeface="Roboto Regular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gif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microsoft.com/office/2007/relationships/hdphoto" Target="../media/hdphoto1.wdp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714" y="1205135"/>
            <a:ext cx="5751337" cy="1184776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1612052" y="3631522"/>
            <a:ext cx="950781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7000" b="1" spc="7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Bebas Neue" charset="0"/>
              </a:rPr>
              <a:t>Государственные лотереи</a:t>
            </a:r>
            <a:endParaRPr lang="en-US" sz="7000" b="1" spc="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Bebas Neue" charset="0"/>
            </a:endParaRPr>
          </a:p>
        </p:txBody>
      </p:sp>
      <p:sp>
        <p:nvSpPr>
          <p:cNvPr id="7" name="Rectangle 1"/>
          <p:cNvSpPr>
            <a:spLocks/>
          </p:cNvSpPr>
          <p:nvPr/>
        </p:nvSpPr>
        <p:spPr bwMode="auto">
          <a:xfrm>
            <a:off x="1558800" y="4496793"/>
            <a:ext cx="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 sz="7000" spc="75" dirty="0">
              <a:solidFill>
                <a:srgbClr val="000000"/>
              </a:solidFill>
              <a:latin typeface="Calibri Regular" charset="0"/>
              <a:ea typeface="Calibri Regular" charset="0"/>
              <a:cs typeface="Calibri Regular" charset="0"/>
              <a:sym typeface="Bebas Neue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0687" y="3385045"/>
            <a:ext cx="934163" cy="42194"/>
          </a:xfrm>
          <a:prstGeom prst="rect">
            <a:avLst/>
          </a:prstGeom>
          <a:solidFill>
            <a:srgbClr val="1C2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>
              <a:solidFill>
                <a:schemeClr val="tx1"/>
              </a:solidFill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6130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7" b="791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48400" y="373295"/>
            <a:ext cx="4618946" cy="549381"/>
          </a:xfrm>
        </p:spPr>
        <p:txBody>
          <a:bodyPr/>
          <a:lstStyle/>
          <a:p>
            <a:r>
              <a:rPr lang="uk-UA" dirty="0"/>
              <a:t>О «СТОЛОТО»</a:t>
            </a:r>
            <a:endParaRPr lang="en-US" dirty="0"/>
          </a:p>
        </p:txBody>
      </p:sp>
      <p:sp>
        <p:nvSpPr>
          <p:cNvPr id="7" name="AutoShape 7"/>
          <p:cNvSpPr>
            <a:spLocks/>
          </p:cNvSpPr>
          <p:nvPr/>
        </p:nvSpPr>
        <p:spPr bwMode="auto">
          <a:xfrm>
            <a:off x="6614897" y="2351065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C1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Regular" charset="0"/>
              <a:cs typeface="Calibri Regular" charset="0"/>
              <a:sym typeface="Gill Sans" charset="0"/>
            </a:endParaRP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6614897" y="3400658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00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Regular" charset="0"/>
              <a:cs typeface="Calibri Regular" charset="0"/>
              <a:sym typeface="Gill Sans" charset="0"/>
            </a:endParaRPr>
          </a:p>
        </p:txBody>
      </p:sp>
      <p:sp>
        <p:nvSpPr>
          <p:cNvPr id="9" name="AutoShape 10"/>
          <p:cNvSpPr>
            <a:spLocks/>
          </p:cNvSpPr>
          <p:nvPr/>
        </p:nvSpPr>
        <p:spPr bwMode="auto">
          <a:xfrm>
            <a:off x="6614897" y="5109299"/>
            <a:ext cx="743551" cy="74453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13368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s-ES" sz="2800" dirty="0">
              <a:effectLst>
                <a:outerShdw blurRad="38100" dist="38100" dir="2700000" algn="tl">
                  <a:srgbClr val="000000"/>
                </a:outerShdw>
              </a:effectLst>
              <a:latin typeface="Calibri Regular" charset="0"/>
              <a:cs typeface="Calibri Regular" charset="0"/>
              <a:sym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6983" y="3615791"/>
            <a:ext cx="4430685" cy="129264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насчитывает более 60 000 пунктов распространения лотерей по всей России. Лотерейные продукты, распространяемые  под брендом «</a:t>
            </a:r>
            <a:r>
              <a:rPr lang="ru-RU" sz="1200" dirty="0" err="1">
                <a:latin typeface="Calibri Regular" charset="0"/>
                <a:ea typeface="Calibri Regular" charset="0"/>
                <a:cs typeface="Calibri Regular" charset="0"/>
              </a:rPr>
              <a:t>Столото</a:t>
            </a: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», продаются во всех регионах РФ, а также в единственном в России лотерейном интернет-супермаркете www.stoloto.ru.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3026" y="3224949"/>
            <a:ext cx="2878124" cy="452413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Торговая сеть «</a:t>
            </a:r>
            <a:r>
              <a:rPr lang="ru-RU" dirty="0" err="1">
                <a:latin typeface="Calibri Regular" charset="0"/>
                <a:ea typeface="Calibri Regular" charset="0"/>
                <a:cs typeface="Calibri Regular" charset="0"/>
              </a:rPr>
              <a:t>Столото</a:t>
            </a: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»</a:t>
            </a:r>
            <a:endParaRPr lang="en-US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6983" y="5561370"/>
            <a:ext cx="4430685" cy="105257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Формирование отношения людей к лотереям как к приятной форме досуга, позволяющей участникам реализовать потребность в ярких эмоциях, улучшить благосостояние и внести вклад в поддержку российского спорта.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3026" y="4950163"/>
            <a:ext cx="4150162" cy="64631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Миссия «</a:t>
            </a:r>
            <a:r>
              <a:rPr lang="ru-RU" dirty="0" err="1">
                <a:latin typeface="Calibri Regular" charset="0"/>
                <a:ea typeface="Calibri Regular" charset="0"/>
                <a:cs typeface="Calibri Regular" charset="0"/>
              </a:rPr>
              <a:t>Столото</a:t>
            </a: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» — создание лотерейной культуры в стране.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6983" y="2613248"/>
            <a:ext cx="4146205" cy="550389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располагает мировыми технологиями, позволяющими участвовать в лотереях любым доступным способом. 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83026" y="2222406"/>
            <a:ext cx="1326096" cy="452413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«</a:t>
            </a:r>
            <a:r>
              <a:rPr lang="ru-RU" dirty="0" err="1">
                <a:latin typeface="Calibri Regular" charset="0"/>
                <a:ea typeface="Calibri Regular" charset="0"/>
                <a:cs typeface="Calibri Regular" charset="0"/>
              </a:rPr>
              <a:t>Столото</a:t>
            </a: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»</a:t>
            </a:r>
            <a:endParaRPr lang="en-US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6" name="Freeform 3"/>
          <p:cNvSpPr>
            <a:spLocks noChangeArrowheads="1"/>
          </p:cNvSpPr>
          <p:nvPr/>
        </p:nvSpPr>
        <p:spPr bwMode="auto">
          <a:xfrm>
            <a:off x="6783982" y="3629314"/>
            <a:ext cx="413378" cy="331375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Calibri Regular" charset="0"/>
            </a:endParaRPr>
          </a:p>
        </p:txBody>
      </p:sp>
      <p:sp>
        <p:nvSpPr>
          <p:cNvPr id="17" name="Freeform 74"/>
          <p:cNvSpPr>
            <a:spLocks noChangeArrowheads="1"/>
          </p:cNvSpPr>
          <p:nvPr/>
        </p:nvSpPr>
        <p:spPr bwMode="auto">
          <a:xfrm>
            <a:off x="6783982" y="2549042"/>
            <a:ext cx="424518" cy="376006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Calibri Regular" charset="0"/>
            </a:endParaRPr>
          </a:p>
        </p:txBody>
      </p:sp>
      <p:sp>
        <p:nvSpPr>
          <p:cNvPr id="18" name="Freeform 87"/>
          <p:cNvSpPr>
            <a:spLocks noChangeArrowheads="1"/>
          </p:cNvSpPr>
          <p:nvPr/>
        </p:nvSpPr>
        <p:spPr bwMode="auto">
          <a:xfrm>
            <a:off x="6783982" y="5281035"/>
            <a:ext cx="413378" cy="407124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45712" tIns="22856" rIns="45712" bIns="22856" anchor="ctr"/>
          <a:lstStyle/>
          <a:p>
            <a:pPr>
              <a:defRPr/>
            </a:pPr>
            <a:endParaRPr lang="en-US" sz="900" dirty="0">
              <a:latin typeface="Calibri Regular" charset="0"/>
            </a:endParaRPr>
          </a:p>
        </p:txBody>
      </p:sp>
      <p:sp>
        <p:nvSpPr>
          <p:cNvPr id="19" name="Rectangle 49"/>
          <p:cNvSpPr>
            <a:spLocks/>
          </p:cNvSpPr>
          <p:nvPr/>
        </p:nvSpPr>
        <p:spPr bwMode="auto">
          <a:xfrm>
            <a:off x="6783982" y="1398428"/>
            <a:ext cx="502277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ru-RU" sz="1400" dirty="0">
                <a:latin typeface="Calibri Regular" charset="0"/>
                <a:ea typeface="Calibri Regular" charset="0"/>
                <a:cs typeface="Calibri Regular" charset="0"/>
                <a:sym typeface="Source Sans Pro" charset="0"/>
              </a:rPr>
              <a:t>«</a:t>
            </a:r>
            <a:r>
              <a:rPr lang="ru-RU" sz="1400" dirty="0" err="1">
                <a:latin typeface="Calibri Regular" charset="0"/>
                <a:ea typeface="Calibri Regular" charset="0"/>
                <a:cs typeface="Calibri Regular" charset="0"/>
                <a:sym typeface="Source Sans Pro" charset="0"/>
              </a:rPr>
              <a:t>Столото</a:t>
            </a:r>
            <a:r>
              <a:rPr lang="ru-RU" sz="1400" dirty="0">
                <a:latin typeface="Calibri Regular" charset="0"/>
                <a:ea typeface="Calibri Regular" charset="0"/>
                <a:cs typeface="Calibri Regular" charset="0"/>
                <a:sym typeface="Source Sans Pro" charset="0"/>
              </a:rPr>
              <a:t>» - бренд компании АО «ТК «Центр», под которым распространяются любые типы и виды государственных лотерей.</a:t>
            </a:r>
          </a:p>
          <a:p>
            <a:endParaRPr lang="en-US" sz="1400" dirty="0">
              <a:latin typeface="Calibri Regular" charset="0"/>
              <a:ea typeface="Calibri Regular" charset="0"/>
              <a:cs typeface="Calibri Regular" charset="0"/>
              <a:sym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СИСТЕМА ГОСУДАРСТВЕННЫХ ЛОТЕРЕЙ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50% ОТ РЕАЛИЗАЦИИ ИДЕТ НА ВЫПЛАТУ ВЫИГРЫШЕЙ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68758" y="2715357"/>
            <a:ext cx="1387688" cy="4437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cs typeface="Calibri Regular" charset="0"/>
              </a:rPr>
              <a:t>Независимая</a:t>
            </a:r>
          </a:p>
          <a:p>
            <a:pPr algn="ctr">
              <a:spcAft>
                <a:spcPts val="5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cs typeface="Calibri Regular" charset="0"/>
              </a:rPr>
              <a:t>система контроля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5571" y="3273490"/>
            <a:ext cx="1754070" cy="5796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Терминал устанавливается</a:t>
            </a:r>
          </a:p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в министерстве —</a:t>
            </a:r>
          </a:p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организаторе лотерей 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858" y="1624185"/>
            <a:ext cx="950952" cy="950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383" y="2715357"/>
            <a:ext cx="1387688" cy="4437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cs typeface="Calibri Regular" charset="0"/>
              </a:rPr>
              <a:t>Независимая</a:t>
            </a:r>
          </a:p>
          <a:p>
            <a:pPr algn="ctr">
              <a:spcAft>
                <a:spcPts val="50"/>
              </a:spcAft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cs typeface="Calibri Regular" charset="0"/>
              </a:rPr>
              <a:t>система контроля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196" y="3273490"/>
            <a:ext cx="1754070" cy="57964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Терминал устанавливается</a:t>
            </a:r>
          </a:p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в министерстве —</a:t>
            </a:r>
          </a:p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организаторе лотерей 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3" y="1624185"/>
            <a:ext cx="950952" cy="9509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28" y="1548198"/>
            <a:ext cx="740203" cy="836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160" y="1600022"/>
            <a:ext cx="672456" cy="8195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58768" y="1634819"/>
            <a:ext cx="992837" cy="2301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867"/>
              </a:lnSpc>
              <a:spcAft>
                <a:spcPts val="1600"/>
              </a:spcAft>
            </a:pPr>
            <a:r>
              <a:rPr lang="ru-RU" sz="1400" b="1" dirty="0">
                <a:latin typeface="Calibri Regular" charset="0"/>
                <a:cs typeface="Calibri Regular" charset="0"/>
              </a:rPr>
              <a:t>Организатор</a:t>
            </a:r>
            <a:endParaRPr lang="en-US" sz="1400" b="1" dirty="0">
              <a:latin typeface="Calibri Regular" charset="0"/>
              <a:cs typeface="Calibri Regular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6954" y="1896303"/>
            <a:ext cx="1567344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Министерство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  <a:p>
            <a:pPr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спорта РФ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6954" y="1634819"/>
            <a:ext cx="1026307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867"/>
              </a:lnSpc>
              <a:spcAft>
                <a:spcPts val="1600"/>
              </a:spcAft>
            </a:pPr>
            <a:r>
              <a:rPr lang="ru-RU" sz="1450" b="1" dirty="0">
                <a:latin typeface="Calibri Regular" charset="0"/>
                <a:cs typeface="Calibri Regular" charset="0"/>
              </a:rPr>
              <a:t>Организатор</a:t>
            </a:r>
            <a:endParaRPr lang="en-US" sz="1450" b="1" dirty="0">
              <a:latin typeface="Calibri Regular" charset="0"/>
              <a:cs typeface="Calibri Regular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8898" y="1890920"/>
            <a:ext cx="2312707" cy="382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Министерство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  <a:p>
            <a:pPr algn="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финансов РФ</a:t>
            </a:r>
            <a:r>
              <a:rPr lang="en-US" sz="1200" dirty="0">
                <a:latin typeface="Calibri Regular" charset="0"/>
                <a:ea typeface="Calibri Regular" charset="0"/>
                <a:cs typeface="Calibri Regular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51" y="2943436"/>
            <a:ext cx="1016956" cy="5059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74597" y="2943253"/>
            <a:ext cx="777008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867"/>
              </a:lnSpc>
              <a:spcAft>
                <a:spcPts val="1600"/>
              </a:spcAft>
            </a:pPr>
            <a:r>
              <a:rPr lang="ru-RU" sz="1450" b="1" dirty="0">
                <a:latin typeface="Calibri Regular" charset="0"/>
                <a:cs typeface="Calibri Regular" charset="0"/>
              </a:rPr>
              <a:t>Оператор</a:t>
            </a:r>
            <a:endParaRPr lang="en-US" sz="1450" b="1" dirty="0">
              <a:latin typeface="Calibri Regular" charset="0"/>
              <a:cs typeface="Calibri Regular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81669" y="3214476"/>
            <a:ext cx="11699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ООО «Спортлото</a:t>
            </a:r>
            <a:r>
              <a:rPr lang="cs-CZ" sz="1200" dirty="0">
                <a:latin typeface="Calibri Regular" charset="0"/>
                <a:ea typeface="Calibri Regular" charset="0"/>
                <a:cs typeface="Calibri Regular" charset="0"/>
              </a:rPr>
              <a:t>»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151" y="2943253"/>
            <a:ext cx="777008" cy="2318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867"/>
              </a:lnSpc>
              <a:spcAft>
                <a:spcPts val="1600"/>
              </a:spcAft>
            </a:pPr>
            <a:r>
              <a:rPr lang="ru-RU" sz="1450" b="1" dirty="0">
                <a:latin typeface="Calibri Regular" charset="0"/>
                <a:cs typeface="Calibri Regular" charset="0"/>
              </a:rPr>
              <a:t>Оператор</a:t>
            </a:r>
            <a:endParaRPr lang="en-US" sz="1450" b="1" dirty="0">
              <a:latin typeface="Calibri Regular" charset="0"/>
              <a:cs typeface="Calibri Regular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1896" y="3214476"/>
            <a:ext cx="7155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Aft>
                <a:spcPts val="50"/>
              </a:spcAft>
            </a:pPr>
            <a:r>
              <a:rPr lang="ru-RU" sz="1200" dirty="0">
                <a:latin typeface="Calibri Regular" charset="0"/>
                <a:ea typeface="Calibri Regular" charset="0"/>
                <a:cs typeface="Calibri Regular" charset="0"/>
              </a:rPr>
              <a:t>АО </a:t>
            </a:r>
            <a:r>
              <a:rPr lang="ru-RU" sz="1200" dirty="0" smtClean="0">
                <a:latin typeface="Calibri Regular" charset="0"/>
                <a:ea typeface="Calibri Regular" charset="0"/>
                <a:cs typeface="Calibri Regular" charset="0"/>
              </a:rPr>
              <a:t>«ГСЛ»</a:t>
            </a:r>
            <a:endParaRPr lang="en-US" sz="1200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25" name="Triangle 24"/>
          <p:cNvSpPr/>
          <p:nvPr/>
        </p:nvSpPr>
        <p:spPr>
          <a:xfrm rot="10800000">
            <a:off x="4386509" y="2500290"/>
            <a:ext cx="322280" cy="27782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26" name="Triangle 25"/>
          <p:cNvSpPr/>
          <p:nvPr/>
        </p:nvSpPr>
        <p:spPr>
          <a:xfrm rot="10800000">
            <a:off x="7629458" y="2466554"/>
            <a:ext cx="322280" cy="27782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27" name="Triangle 26"/>
          <p:cNvSpPr/>
          <p:nvPr/>
        </p:nvSpPr>
        <p:spPr>
          <a:xfrm rot="10800000">
            <a:off x="4386509" y="3764119"/>
            <a:ext cx="322280" cy="27782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28" name="Triangle 27"/>
          <p:cNvSpPr/>
          <p:nvPr/>
        </p:nvSpPr>
        <p:spPr>
          <a:xfrm rot="10800000">
            <a:off x="7629458" y="3764119"/>
            <a:ext cx="322280" cy="27782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70012" y="4125840"/>
            <a:ext cx="6076177" cy="44926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ЛОТЕРЕЙНАЯ СИСТЕМА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Calibri Regular" charset="0"/>
              <a:ea typeface="Calibri Regular" charset="0"/>
              <a:cs typeface="Calibri Regular" charset="0"/>
              <a:sym typeface="Bebas Neue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70012" y="5010067"/>
            <a:ext cx="6076177" cy="398468"/>
          </a:xfrm>
          <a:prstGeom prst="rect">
            <a:avLst/>
          </a:prstGeom>
          <a:solidFill>
            <a:srgbClr val="FFC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РАСПРОСТРАНИТЕЛЬ —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Технологическая Компания «Центр», (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бренд —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«СТОЛОТО»)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Calibri Regular" charset="0"/>
              <a:ea typeface="Calibri Regular" charset="0"/>
              <a:cs typeface="Calibri Regular" charset="0"/>
              <a:sym typeface="Bebas Neue" charset="0"/>
            </a:endParaRPr>
          </a:p>
        </p:txBody>
      </p:sp>
      <p:sp>
        <p:nvSpPr>
          <p:cNvPr id="31" name="Triangle 30"/>
          <p:cNvSpPr/>
          <p:nvPr/>
        </p:nvSpPr>
        <p:spPr>
          <a:xfrm rot="10800000">
            <a:off x="5946961" y="4653674"/>
            <a:ext cx="322280" cy="277828"/>
          </a:xfrm>
          <a:prstGeom prst="triangl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0012" y="5830792"/>
            <a:ext cx="6076177" cy="398468"/>
          </a:xfrm>
          <a:prstGeom prst="rect">
            <a:avLst/>
          </a:prstGeom>
          <a:solidFill>
            <a:srgbClr val="FFC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РОЗНИЧНЫЙ РЫНОК</a:t>
            </a:r>
            <a:endParaRPr lang="en-US" sz="1400" b="1" dirty="0">
              <a:solidFill>
                <a:schemeClr val="bg2">
                  <a:lumMod val="10000"/>
                </a:schemeClr>
              </a:solidFill>
              <a:latin typeface="Calibri Regular" charset="0"/>
              <a:ea typeface="Calibri Regular" charset="0"/>
              <a:cs typeface="Calibri Regular" charset="0"/>
              <a:sym typeface="Bebas Neue" charset="0"/>
            </a:endParaRPr>
          </a:p>
        </p:txBody>
      </p:sp>
      <p:sp>
        <p:nvSpPr>
          <p:cNvPr id="33" name="Triangle 32"/>
          <p:cNvSpPr/>
          <p:nvPr/>
        </p:nvSpPr>
        <p:spPr>
          <a:xfrm rot="10800000">
            <a:off x="5946961" y="5487099"/>
            <a:ext cx="322280" cy="277828"/>
          </a:xfrm>
          <a:prstGeom prst="triangle">
            <a:avLst/>
          </a:prstGeom>
          <a:solidFill>
            <a:srgbClr val="FFCC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34" name="Left-Up Arrow 33"/>
          <p:cNvSpPr/>
          <p:nvPr/>
        </p:nvSpPr>
        <p:spPr>
          <a:xfrm>
            <a:off x="9376253" y="4072756"/>
            <a:ext cx="1137294" cy="381794"/>
          </a:xfrm>
          <a:prstGeom prst="leftUp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35" name="Left-Up Arrow 34"/>
          <p:cNvSpPr/>
          <p:nvPr/>
        </p:nvSpPr>
        <p:spPr>
          <a:xfrm flipH="1">
            <a:off x="1666973" y="4092501"/>
            <a:ext cx="1120973" cy="381794"/>
          </a:xfrm>
          <a:prstGeom prst="leftUp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2156845" y="1828428"/>
            <a:ext cx="675594" cy="192462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sp>
        <p:nvSpPr>
          <p:cNvPr id="37" name="Right Arrow 36"/>
          <p:cNvSpPr/>
          <p:nvPr/>
        </p:nvSpPr>
        <p:spPr>
          <a:xfrm flipH="1">
            <a:off x="9300822" y="1828428"/>
            <a:ext cx="656141" cy="18942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6096000" y="1823585"/>
            <a:ext cx="1" cy="18603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6378" y="2840458"/>
            <a:ext cx="792827" cy="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779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Распределение выручки от лотерей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205416" y="1973237"/>
            <a:ext cx="3781168" cy="3781168"/>
            <a:chOff x="7448623" y="3207265"/>
            <a:chExt cx="7562336" cy="7562335"/>
          </a:xfrm>
        </p:grpSpPr>
        <p:graphicFrame>
          <p:nvGraphicFramePr>
            <p:cNvPr id="39" name="Chart 1161"/>
            <p:cNvGraphicFramePr/>
            <p:nvPr>
              <p:extLst>
                <p:ext uri="{D42A27DB-BD31-4B8C-83A1-F6EECF244321}">
                  <p14:modId xmlns:p14="http://schemas.microsoft.com/office/powerpoint/2010/main" val="606575478"/>
                </p:ext>
              </p:extLst>
            </p:nvPr>
          </p:nvGraphicFramePr>
          <p:xfrm>
            <a:off x="7448623" y="3207266"/>
            <a:ext cx="7562336" cy="75623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Shape 1162"/>
            <p:cNvSpPr/>
            <p:nvPr/>
          </p:nvSpPr>
          <p:spPr>
            <a:xfrm>
              <a:off x="8883832" y="4609868"/>
              <a:ext cx="4691918" cy="4691918"/>
            </a:xfrm>
            <a:prstGeom prst="ellipse">
              <a:avLst/>
            </a:prstGeom>
            <a:solidFill>
              <a:srgbClr val="F8FAFB"/>
            </a:solidFill>
            <a:ln w="12700">
              <a:miter lim="400000"/>
            </a:ln>
          </p:spPr>
          <p:txBody>
            <a:bodyPr lIns="22860" rIns="22860" anchor="ctr"/>
            <a:lstStyle/>
            <a:p>
              <a:endParaRPr sz="900" dirty="0">
                <a:latin typeface="Calibri Regular" charset="0"/>
              </a:endParaRPr>
            </a:p>
          </p:txBody>
        </p:sp>
        <p:sp>
          <p:nvSpPr>
            <p:cNvPr id="41" name="Shape 1163"/>
            <p:cNvSpPr/>
            <p:nvPr/>
          </p:nvSpPr>
          <p:spPr>
            <a:xfrm>
              <a:off x="8544418" y="4303060"/>
              <a:ext cx="5370748" cy="5370746"/>
            </a:xfrm>
            <a:prstGeom prst="ellipse">
              <a:avLst/>
            </a:prstGeom>
            <a:solidFill>
              <a:srgbClr val="F8FAFB">
                <a:alpha val="20000"/>
              </a:srgbClr>
            </a:solidFill>
            <a:ln w="12700">
              <a:solidFill>
                <a:srgbClr val="F8FAFB">
                  <a:alpha val="52999"/>
                </a:srgbClr>
              </a:solidFill>
              <a:miter/>
            </a:ln>
          </p:spPr>
          <p:txBody>
            <a:bodyPr lIns="22860" rIns="22860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900" dirty="0">
                <a:latin typeface="Calibri Regular" charset="0"/>
              </a:endParaRPr>
            </a:p>
          </p:txBody>
        </p:sp>
        <p:sp>
          <p:nvSpPr>
            <p:cNvPr id="42" name="Shape 943"/>
            <p:cNvSpPr/>
            <p:nvPr/>
          </p:nvSpPr>
          <p:spPr>
            <a:xfrm>
              <a:off x="10438935" y="3207265"/>
              <a:ext cx="1958228" cy="612500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22860" rIns="22860">
              <a:spAutoFit/>
            </a:bodyPr>
            <a:lstStyle>
              <a:lvl1pPr algn="ctr">
                <a:lnSpc>
                  <a:spcPct val="150000"/>
                </a:lnSpc>
                <a:defRPr sz="4400">
                  <a:solidFill>
                    <a:srgbClr val="595959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sz="14350" dirty="0">
                  <a:solidFill>
                    <a:srgbClr val="F1BD00"/>
                  </a:solidFill>
                  <a:latin typeface="Calibri Regular" charset="0"/>
                  <a:ea typeface="Calibri Regular" charset="0"/>
                  <a:cs typeface="Calibri Regular" charset="0"/>
                </a:rPr>
                <a:t>₽</a:t>
              </a:r>
              <a:endParaRPr lang="ru-RU" sz="3600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endParaRPr>
            </a:p>
          </p:txBody>
        </p:sp>
      </p:grpSp>
      <p:sp>
        <p:nvSpPr>
          <p:cNvPr id="43" name="Shape 1174"/>
          <p:cNvSpPr/>
          <p:nvPr/>
        </p:nvSpPr>
        <p:spPr>
          <a:xfrm>
            <a:off x="1203769" y="2890600"/>
            <a:ext cx="3257246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>
              <a:defRPr sz="3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Призовой фонд</a:t>
            </a:r>
          </a:p>
          <a:p>
            <a:pPr marL="285750" indent="-285750">
              <a:buFont typeface="Arial" charset="0"/>
              <a:buChar char="•"/>
            </a:pPr>
            <a:endParaRPr lang="ru-RU"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ru-RU" sz="1800" dirty="0" smtClean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Общая сумма выигрышей уже более 90 </a:t>
            </a:r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миллиардов рублей</a:t>
            </a:r>
            <a:endParaRPr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44" name="Shape 1170"/>
          <p:cNvSpPr/>
          <p:nvPr/>
        </p:nvSpPr>
        <p:spPr>
          <a:xfrm>
            <a:off x="777318" y="1790572"/>
            <a:ext cx="3240371" cy="977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/>
          <a:p>
            <a:pPr>
              <a:defRPr sz="4400">
                <a:solidFill>
                  <a:srgbClr val="595959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sz="575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50</a:t>
            </a:r>
            <a:r>
              <a:rPr lang="en-US" sz="575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%</a:t>
            </a:r>
            <a:endParaRPr sz="575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45" name="Shape 1174"/>
          <p:cNvSpPr/>
          <p:nvPr/>
        </p:nvSpPr>
        <p:spPr>
          <a:xfrm>
            <a:off x="8740892" y="2890600"/>
            <a:ext cx="3371946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>
            <a:spAutoFit/>
          </a:bodyPr>
          <a:lstStyle>
            <a:lvl1pPr>
              <a:defRPr sz="3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Отчисления на федеральные целевые программы</a:t>
            </a:r>
          </a:p>
          <a:p>
            <a:endParaRPr lang="ru-RU"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Вознаграждение распространителей	</a:t>
            </a:r>
          </a:p>
          <a:p>
            <a:endParaRPr lang="ru-RU"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Расходы на операционную деятельность</a:t>
            </a:r>
          </a:p>
          <a:p>
            <a:endParaRPr lang="ru-RU"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r>
              <a:rPr lang="ru-RU" sz="18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ИТ, сертификаты</a:t>
            </a:r>
          </a:p>
          <a:p>
            <a:endParaRPr lang="ru-RU" sz="18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46" name="Shape 1170"/>
          <p:cNvSpPr/>
          <p:nvPr/>
        </p:nvSpPr>
        <p:spPr>
          <a:xfrm>
            <a:off x="8269899" y="1790572"/>
            <a:ext cx="3240371" cy="977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>
            <a:spAutoFit/>
          </a:bodyPr>
          <a:lstStyle/>
          <a:p>
            <a:pPr>
              <a:defRPr sz="4400">
                <a:solidFill>
                  <a:srgbClr val="595959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sz="575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50</a:t>
            </a:r>
            <a:r>
              <a:rPr lang="en-US" sz="575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</a:rPr>
              <a:t>%</a:t>
            </a:r>
            <a:endParaRPr sz="575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47" name="Freeform 118"/>
          <p:cNvSpPr>
            <a:spLocks noChangeAspect="1" noChangeArrowheads="1"/>
          </p:cNvSpPr>
          <p:nvPr/>
        </p:nvSpPr>
        <p:spPr bwMode="auto">
          <a:xfrm>
            <a:off x="801381" y="2926695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latin typeface="Calibri Regular" charset="0"/>
            </a:endParaRPr>
          </a:p>
        </p:txBody>
      </p:sp>
      <p:sp>
        <p:nvSpPr>
          <p:cNvPr id="48" name="Freeform 118"/>
          <p:cNvSpPr>
            <a:spLocks noChangeAspect="1" noChangeArrowheads="1"/>
          </p:cNvSpPr>
          <p:nvPr/>
        </p:nvSpPr>
        <p:spPr bwMode="auto">
          <a:xfrm>
            <a:off x="801381" y="3520252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latin typeface="Calibri Regular" charset="0"/>
            </a:endParaRPr>
          </a:p>
        </p:txBody>
      </p:sp>
      <p:sp>
        <p:nvSpPr>
          <p:cNvPr id="49" name="Freeform 118"/>
          <p:cNvSpPr>
            <a:spLocks noChangeAspect="1" noChangeArrowheads="1"/>
          </p:cNvSpPr>
          <p:nvPr/>
        </p:nvSpPr>
        <p:spPr bwMode="auto">
          <a:xfrm>
            <a:off x="8338505" y="2926695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solidFill>
                <a:srgbClr val="F1BD00"/>
              </a:solidFill>
              <a:latin typeface="Calibri Regular" charset="0"/>
            </a:endParaRPr>
          </a:p>
        </p:txBody>
      </p:sp>
      <p:sp>
        <p:nvSpPr>
          <p:cNvPr id="50" name="Freeform 118"/>
          <p:cNvSpPr>
            <a:spLocks noChangeAspect="1" noChangeArrowheads="1"/>
          </p:cNvSpPr>
          <p:nvPr/>
        </p:nvSpPr>
        <p:spPr bwMode="auto">
          <a:xfrm>
            <a:off x="8338505" y="3749048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latin typeface="Calibri Regular" charset="0"/>
            </a:endParaRPr>
          </a:p>
        </p:txBody>
      </p:sp>
      <p:sp>
        <p:nvSpPr>
          <p:cNvPr id="51" name="Freeform 118"/>
          <p:cNvSpPr>
            <a:spLocks noChangeAspect="1" noChangeArrowheads="1"/>
          </p:cNvSpPr>
          <p:nvPr/>
        </p:nvSpPr>
        <p:spPr bwMode="auto">
          <a:xfrm>
            <a:off x="8338505" y="4592505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latin typeface="Calibri Regular" charset="0"/>
            </a:endParaRPr>
          </a:p>
        </p:txBody>
      </p:sp>
      <p:sp>
        <p:nvSpPr>
          <p:cNvPr id="52" name="Freeform 118"/>
          <p:cNvSpPr>
            <a:spLocks noChangeAspect="1" noChangeArrowheads="1"/>
          </p:cNvSpPr>
          <p:nvPr/>
        </p:nvSpPr>
        <p:spPr bwMode="auto">
          <a:xfrm>
            <a:off x="8338505" y="5402826"/>
            <a:ext cx="244197" cy="244263"/>
          </a:xfrm>
          <a:custGeom>
            <a:avLst/>
            <a:gdLst>
              <a:gd name="T0" fmla="*/ 38763987 w 602"/>
              <a:gd name="T1" fmla="*/ 78441997 h 602"/>
              <a:gd name="T2" fmla="*/ 38763987 w 602"/>
              <a:gd name="T3" fmla="*/ 78441997 h 602"/>
              <a:gd name="T4" fmla="*/ 0 w 602"/>
              <a:gd name="T5" fmla="*/ 38763987 h 602"/>
              <a:gd name="T6" fmla="*/ 38763987 w 602"/>
              <a:gd name="T7" fmla="*/ 0 h 602"/>
              <a:gd name="T8" fmla="*/ 78441997 w 602"/>
              <a:gd name="T9" fmla="*/ 38763987 h 602"/>
              <a:gd name="T10" fmla="*/ 38763987 w 602"/>
              <a:gd name="T11" fmla="*/ 78441997 h 602"/>
              <a:gd name="T12" fmla="*/ 38763987 w 602"/>
              <a:gd name="T13" fmla="*/ 7439717 h 602"/>
              <a:gd name="T14" fmla="*/ 38763987 w 602"/>
              <a:gd name="T15" fmla="*/ 7439717 h 602"/>
              <a:gd name="T16" fmla="*/ 7439717 w 602"/>
              <a:gd name="T17" fmla="*/ 38763987 h 602"/>
              <a:gd name="T18" fmla="*/ 38763987 w 602"/>
              <a:gd name="T19" fmla="*/ 71002280 h 602"/>
              <a:gd name="T20" fmla="*/ 71002280 w 602"/>
              <a:gd name="T21" fmla="*/ 38763987 h 602"/>
              <a:gd name="T22" fmla="*/ 38763987 w 602"/>
              <a:gd name="T23" fmla="*/ 7439717 h 602"/>
              <a:gd name="T24" fmla="*/ 56253627 w 602"/>
              <a:gd name="T25" fmla="*/ 31455051 h 602"/>
              <a:gd name="T26" fmla="*/ 56253627 w 602"/>
              <a:gd name="T27" fmla="*/ 31455051 h 602"/>
              <a:gd name="T28" fmla="*/ 36937024 w 602"/>
              <a:gd name="T29" fmla="*/ 51685677 h 602"/>
              <a:gd name="T30" fmla="*/ 36937024 w 602"/>
              <a:gd name="T31" fmla="*/ 51685677 h 602"/>
              <a:gd name="T32" fmla="*/ 34196037 w 602"/>
              <a:gd name="T33" fmla="*/ 52598978 h 602"/>
              <a:gd name="T34" fmla="*/ 31324631 w 602"/>
              <a:gd name="T35" fmla="*/ 51685677 h 602"/>
              <a:gd name="T36" fmla="*/ 31324631 w 602"/>
              <a:gd name="T37" fmla="*/ 51685677 h 602"/>
              <a:gd name="T38" fmla="*/ 20361046 w 602"/>
              <a:gd name="T39" fmla="*/ 40591311 h 602"/>
              <a:gd name="T40" fmla="*/ 20361046 w 602"/>
              <a:gd name="T41" fmla="*/ 40591311 h 602"/>
              <a:gd name="T42" fmla="*/ 19447384 w 602"/>
              <a:gd name="T43" fmla="*/ 37850325 h 602"/>
              <a:gd name="T44" fmla="*/ 23102033 w 602"/>
              <a:gd name="T45" fmla="*/ 34196037 h 602"/>
              <a:gd name="T46" fmla="*/ 25842658 w 602"/>
              <a:gd name="T47" fmla="*/ 35109700 h 602"/>
              <a:gd name="T48" fmla="*/ 25842658 w 602"/>
              <a:gd name="T49" fmla="*/ 35109700 h 602"/>
              <a:gd name="T50" fmla="*/ 34196037 w 602"/>
              <a:gd name="T51" fmla="*/ 43462718 h 602"/>
              <a:gd name="T52" fmla="*/ 51685677 w 602"/>
              <a:gd name="T53" fmla="*/ 26756320 h 602"/>
              <a:gd name="T54" fmla="*/ 51685677 w 602"/>
              <a:gd name="T55" fmla="*/ 26756320 h 602"/>
              <a:gd name="T56" fmla="*/ 53512640 w 602"/>
              <a:gd name="T57" fmla="*/ 25842658 h 602"/>
              <a:gd name="T58" fmla="*/ 57167289 w 602"/>
              <a:gd name="T59" fmla="*/ 29497307 h 602"/>
              <a:gd name="T60" fmla="*/ 56253627 w 602"/>
              <a:gd name="T61" fmla="*/ 31455051 h 602"/>
              <a:gd name="T62" fmla="*/ 56253627 w 602"/>
              <a:gd name="T63" fmla="*/ 25842658 h 602"/>
              <a:gd name="T64" fmla="*/ 56253627 w 602"/>
              <a:gd name="T65" fmla="*/ 25842658 h 602"/>
              <a:gd name="T66" fmla="*/ 25842658 w 602"/>
              <a:gd name="T67" fmla="*/ 56253627 h 602"/>
              <a:gd name="T68" fmla="*/ 25842658 w 602"/>
              <a:gd name="T69" fmla="*/ 56253627 h 602"/>
              <a:gd name="T70" fmla="*/ 52598978 w 602"/>
              <a:gd name="T71" fmla="*/ 56253627 h 602"/>
              <a:gd name="T72" fmla="*/ 52598978 w 602"/>
              <a:gd name="T73" fmla="*/ 56253627 h 602"/>
              <a:gd name="T74" fmla="*/ 56253627 w 602"/>
              <a:gd name="T75" fmla="*/ 52598978 h 602"/>
              <a:gd name="T76" fmla="*/ 56253627 w 602"/>
              <a:gd name="T77" fmla="*/ 52598978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rgbClr val="F1BD00"/>
          </a:solidFill>
          <a:ln>
            <a:noFill/>
          </a:ln>
          <a:extLst/>
        </p:spPr>
        <p:txBody>
          <a:bodyPr wrap="none" anchor="ctr"/>
          <a:lstStyle/>
          <a:p>
            <a:endParaRPr lang="en-US" sz="900" dirty="0"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6416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Более 30 лотерейных продуктов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Представлено компанией в настоящее время</a:t>
            </a:r>
            <a:endParaRPr lang="en-US" dirty="0"/>
          </a:p>
        </p:txBody>
      </p:sp>
      <p:sp>
        <p:nvSpPr>
          <p:cNvPr id="5" name="AutoShape 2" descr="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tr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823" y="1357746"/>
            <a:ext cx="7400041" cy="502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65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победителей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 rot="514249">
            <a:off x="1833728" y="1250206"/>
            <a:ext cx="8385773" cy="3644827"/>
          </a:xfrm>
          <a:custGeom>
            <a:avLst/>
            <a:gdLst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1014817 w 4684528"/>
              <a:gd name="connsiteY5" fmla="*/ 490506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008761 w 4684528"/>
              <a:gd name="connsiteY8" fmla="*/ 4360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778579 w 4684528"/>
              <a:gd name="connsiteY5" fmla="*/ 1238399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008761 w 4684528"/>
              <a:gd name="connsiteY8" fmla="*/ 4360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  <a:gd name="connsiteX12" fmla="*/ 4581582 w 4684528"/>
              <a:gd name="connsiteY12" fmla="*/ 0 h 1458098"/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778579 w 4684528"/>
              <a:gd name="connsiteY5" fmla="*/ 1238399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436240 w 4684528"/>
              <a:gd name="connsiteY8" fmla="*/ 11614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  <a:gd name="connsiteX12" fmla="*/ 4581582 w 4684528"/>
              <a:gd name="connsiteY12" fmla="*/ 0 h 1458098"/>
              <a:gd name="connsiteX0" fmla="*/ 4581582 w 4684528"/>
              <a:gd name="connsiteY0" fmla="*/ 0 h 1458098"/>
              <a:gd name="connsiteX1" fmla="*/ 4684528 w 4684528"/>
              <a:gd name="connsiteY1" fmla="*/ 84779 h 1458098"/>
              <a:gd name="connsiteX2" fmla="*/ 3394679 w 4684528"/>
              <a:gd name="connsiteY2" fmla="*/ 1332239 h 1458098"/>
              <a:gd name="connsiteX3" fmla="*/ 2716448 w 4684528"/>
              <a:gd name="connsiteY3" fmla="*/ 641897 h 1458098"/>
              <a:gd name="connsiteX4" fmla="*/ 1929217 w 4684528"/>
              <a:gd name="connsiteY4" fmla="*/ 1417018 h 1458098"/>
              <a:gd name="connsiteX5" fmla="*/ 1431047 w 4684528"/>
              <a:gd name="connsiteY5" fmla="*/ 1215906 h 1458098"/>
              <a:gd name="connsiteX6" fmla="*/ 16577 w 4684528"/>
              <a:gd name="connsiteY6" fmla="*/ 1458098 h 1458098"/>
              <a:gd name="connsiteX7" fmla="*/ 0 w 4684528"/>
              <a:gd name="connsiteY7" fmla="*/ 1458098 h 1458098"/>
              <a:gd name="connsiteX8" fmla="*/ 1436240 w 4684528"/>
              <a:gd name="connsiteY8" fmla="*/ 1161406 h 1458098"/>
              <a:gd name="connsiteX9" fmla="*/ 1929217 w 4684528"/>
              <a:gd name="connsiteY9" fmla="*/ 1344350 h 1458098"/>
              <a:gd name="connsiteX10" fmla="*/ 2716448 w 4684528"/>
              <a:gd name="connsiteY10" fmla="*/ 545007 h 1458098"/>
              <a:gd name="connsiteX11" fmla="*/ 3388623 w 4684528"/>
              <a:gd name="connsiteY11" fmla="*/ 1211126 h 1458098"/>
              <a:gd name="connsiteX12" fmla="*/ 4581582 w 4684528"/>
              <a:gd name="connsiteY12" fmla="*/ 0 h 1458098"/>
              <a:gd name="connsiteX0" fmla="*/ 4565005 w 4667951"/>
              <a:gd name="connsiteY0" fmla="*/ 0 h 1463721"/>
              <a:gd name="connsiteX1" fmla="*/ 4667951 w 4667951"/>
              <a:gd name="connsiteY1" fmla="*/ 84779 h 1463721"/>
              <a:gd name="connsiteX2" fmla="*/ 3378102 w 4667951"/>
              <a:gd name="connsiteY2" fmla="*/ 1332239 h 1463721"/>
              <a:gd name="connsiteX3" fmla="*/ 2699871 w 4667951"/>
              <a:gd name="connsiteY3" fmla="*/ 641897 h 1463721"/>
              <a:gd name="connsiteX4" fmla="*/ 1912640 w 4667951"/>
              <a:gd name="connsiteY4" fmla="*/ 1417018 h 1463721"/>
              <a:gd name="connsiteX5" fmla="*/ 1414470 w 4667951"/>
              <a:gd name="connsiteY5" fmla="*/ 1215906 h 1463721"/>
              <a:gd name="connsiteX6" fmla="*/ 0 w 4667951"/>
              <a:gd name="connsiteY6" fmla="*/ 1458098 h 1463721"/>
              <a:gd name="connsiteX7" fmla="*/ 939626 w 4667951"/>
              <a:gd name="connsiteY7" fmla="*/ 1463721 h 1463721"/>
              <a:gd name="connsiteX8" fmla="*/ 1419663 w 4667951"/>
              <a:gd name="connsiteY8" fmla="*/ 1161406 h 1463721"/>
              <a:gd name="connsiteX9" fmla="*/ 1912640 w 4667951"/>
              <a:gd name="connsiteY9" fmla="*/ 1344350 h 1463721"/>
              <a:gd name="connsiteX10" fmla="*/ 2699871 w 4667951"/>
              <a:gd name="connsiteY10" fmla="*/ 545007 h 1463721"/>
              <a:gd name="connsiteX11" fmla="*/ 3372046 w 4667951"/>
              <a:gd name="connsiteY11" fmla="*/ 1211126 h 1463721"/>
              <a:gd name="connsiteX12" fmla="*/ 4565005 w 4667951"/>
              <a:gd name="connsiteY12" fmla="*/ 0 h 1463721"/>
              <a:gd name="connsiteX0" fmla="*/ 3625379 w 3728325"/>
              <a:gd name="connsiteY0" fmla="*/ 0 h 1469345"/>
              <a:gd name="connsiteX1" fmla="*/ 3728325 w 3728325"/>
              <a:gd name="connsiteY1" fmla="*/ 84779 h 1469345"/>
              <a:gd name="connsiteX2" fmla="*/ 2438476 w 3728325"/>
              <a:gd name="connsiteY2" fmla="*/ 1332239 h 1469345"/>
              <a:gd name="connsiteX3" fmla="*/ 1760245 w 3728325"/>
              <a:gd name="connsiteY3" fmla="*/ 641897 h 1469345"/>
              <a:gd name="connsiteX4" fmla="*/ 973014 w 3728325"/>
              <a:gd name="connsiteY4" fmla="*/ 1417018 h 1469345"/>
              <a:gd name="connsiteX5" fmla="*/ 474844 w 3728325"/>
              <a:gd name="connsiteY5" fmla="*/ 1215906 h 1469345"/>
              <a:gd name="connsiteX6" fmla="*/ 5327 w 3728325"/>
              <a:gd name="connsiteY6" fmla="*/ 1469345 h 1469345"/>
              <a:gd name="connsiteX7" fmla="*/ 0 w 3728325"/>
              <a:gd name="connsiteY7" fmla="*/ 1463721 h 1469345"/>
              <a:gd name="connsiteX8" fmla="*/ 480037 w 3728325"/>
              <a:gd name="connsiteY8" fmla="*/ 1161406 h 1469345"/>
              <a:gd name="connsiteX9" fmla="*/ 973014 w 3728325"/>
              <a:gd name="connsiteY9" fmla="*/ 1344350 h 1469345"/>
              <a:gd name="connsiteX10" fmla="*/ 1760245 w 3728325"/>
              <a:gd name="connsiteY10" fmla="*/ 545007 h 1469345"/>
              <a:gd name="connsiteX11" fmla="*/ 2432420 w 3728325"/>
              <a:gd name="connsiteY11" fmla="*/ 1211126 h 1469345"/>
              <a:gd name="connsiteX12" fmla="*/ 3625379 w 3728325"/>
              <a:gd name="connsiteY12" fmla="*/ 0 h 1469345"/>
              <a:gd name="connsiteX0" fmla="*/ 3625379 w 3728325"/>
              <a:gd name="connsiteY0" fmla="*/ 0 h 1469345"/>
              <a:gd name="connsiteX1" fmla="*/ 3728325 w 3728325"/>
              <a:gd name="connsiteY1" fmla="*/ 84779 h 1469345"/>
              <a:gd name="connsiteX2" fmla="*/ 2438476 w 3728325"/>
              <a:gd name="connsiteY2" fmla="*/ 1332239 h 1469345"/>
              <a:gd name="connsiteX3" fmla="*/ 1760245 w 3728325"/>
              <a:gd name="connsiteY3" fmla="*/ 641897 h 1469345"/>
              <a:gd name="connsiteX4" fmla="*/ 973014 w 3728325"/>
              <a:gd name="connsiteY4" fmla="*/ 1417018 h 1469345"/>
              <a:gd name="connsiteX5" fmla="*/ 474844 w 3728325"/>
              <a:gd name="connsiteY5" fmla="*/ 1215906 h 1469345"/>
              <a:gd name="connsiteX6" fmla="*/ 5327 w 3728325"/>
              <a:gd name="connsiteY6" fmla="*/ 1469345 h 1469345"/>
              <a:gd name="connsiteX7" fmla="*/ 0 w 3728325"/>
              <a:gd name="connsiteY7" fmla="*/ 1463721 h 1469345"/>
              <a:gd name="connsiteX8" fmla="*/ 480037 w 3728325"/>
              <a:gd name="connsiteY8" fmla="*/ 1161406 h 1469345"/>
              <a:gd name="connsiteX9" fmla="*/ 973014 w 3728325"/>
              <a:gd name="connsiteY9" fmla="*/ 1344350 h 1469345"/>
              <a:gd name="connsiteX10" fmla="*/ 1760245 w 3728325"/>
              <a:gd name="connsiteY10" fmla="*/ 545007 h 1469345"/>
              <a:gd name="connsiteX11" fmla="*/ 2994081 w 3728325"/>
              <a:gd name="connsiteY11" fmla="*/ 700457 h 1469345"/>
              <a:gd name="connsiteX12" fmla="*/ 3625379 w 3728325"/>
              <a:gd name="connsiteY12" fmla="*/ 0 h 1469345"/>
              <a:gd name="connsiteX0" fmla="*/ 3625379 w 3728325"/>
              <a:gd name="connsiteY0" fmla="*/ 0 h 1469345"/>
              <a:gd name="connsiteX1" fmla="*/ 3728325 w 3728325"/>
              <a:gd name="connsiteY1" fmla="*/ 84779 h 1469345"/>
              <a:gd name="connsiteX2" fmla="*/ 3021059 w 3728325"/>
              <a:gd name="connsiteY2" fmla="*/ 789578 h 1469345"/>
              <a:gd name="connsiteX3" fmla="*/ 1760245 w 3728325"/>
              <a:gd name="connsiteY3" fmla="*/ 641897 h 1469345"/>
              <a:gd name="connsiteX4" fmla="*/ 973014 w 3728325"/>
              <a:gd name="connsiteY4" fmla="*/ 1417018 h 1469345"/>
              <a:gd name="connsiteX5" fmla="*/ 474844 w 3728325"/>
              <a:gd name="connsiteY5" fmla="*/ 1215906 h 1469345"/>
              <a:gd name="connsiteX6" fmla="*/ 5327 w 3728325"/>
              <a:gd name="connsiteY6" fmla="*/ 1469345 h 1469345"/>
              <a:gd name="connsiteX7" fmla="*/ 0 w 3728325"/>
              <a:gd name="connsiteY7" fmla="*/ 1463721 h 1469345"/>
              <a:gd name="connsiteX8" fmla="*/ 480037 w 3728325"/>
              <a:gd name="connsiteY8" fmla="*/ 1161406 h 1469345"/>
              <a:gd name="connsiteX9" fmla="*/ 973014 w 3728325"/>
              <a:gd name="connsiteY9" fmla="*/ 1344350 h 1469345"/>
              <a:gd name="connsiteX10" fmla="*/ 1760245 w 3728325"/>
              <a:gd name="connsiteY10" fmla="*/ 545007 h 1469345"/>
              <a:gd name="connsiteX11" fmla="*/ 2994081 w 3728325"/>
              <a:gd name="connsiteY11" fmla="*/ 700457 h 1469345"/>
              <a:gd name="connsiteX12" fmla="*/ 3625379 w 3728325"/>
              <a:gd name="connsiteY12" fmla="*/ 0 h 1469345"/>
              <a:gd name="connsiteX0" fmla="*/ 3625379 w 3728325"/>
              <a:gd name="connsiteY0" fmla="*/ 0 h 1469345"/>
              <a:gd name="connsiteX1" fmla="*/ 3728325 w 3728325"/>
              <a:gd name="connsiteY1" fmla="*/ 84779 h 1469345"/>
              <a:gd name="connsiteX2" fmla="*/ 3021059 w 3728325"/>
              <a:gd name="connsiteY2" fmla="*/ 789578 h 1469345"/>
              <a:gd name="connsiteX3" fmla="*/ 1769427 w 3728325"/>
              <a:gd name="connsiteY3" fmla="*/ 748384 h 1469345"/>
              <a:gd name="connsiteX4" fmla="*/ 973014 w 3728325"/>
              <a:gd name="connsiteY4" fmla="*/ 1417018 h 1469345"/>
              <a:gd name="connsiteX5" fmla="*/ 474844 w 3728325"/>
              <a:gd name="connsiteY5" fmla="*/ 1215906 h 1469345"/>
              <a:gd name="connsiteX6" fmla="*/ 5327 w 3728325"/>
              <a:gd name="connsiteY6" fmla="*/ 1469345 h 1469345"/>
              <a:gd name="connsiteX7" fmla="*/ 0 w 3728325"/>
              <a:gd name="connsiteY7" fmla="*/ 1463721 h 1469345"/>
              <a:gd name="connsiteX8" fmla="*/ 480037 w 3728325"/>
              <a:gd name="connsiteY8" fmla="*/ 1161406 h 1469345"/>
              <a:gd name="connsiteX9" fmla="*/ 973014 w 3728325"/>
              <a:gd name="connsiteY9" fmla="*/ 1344350 h 1469345"/>
              <a:gd name="connsiteX10" fmla="*/ 1760245 w 3728325"/>
              <a:gd name="connsiteY10" fmla="*/ 545007 h 1469345"/>
              <a:gd name="connsiteX11" fmla="*/ 2994081 w 3728325"/>
              <a:gd name="connsiteY11" fmla="*/ 700457 h 1469345"/>
              <a:gd name="connsiteX12" fmla="*/ 3625379 w 3728325"/>
              <a:gd name="connsiteY12" fmla="*/ 0 h 1469345"/>
              <a:gd name="connsiteX0" fmla="*/ 3625379 w 3728325"/>
              <a:gd name="connsiteY0" fmla="*/ 0 h 1469345"/>
              <a:gd name="connsiteX1" fmla="*/ 3728325 w 3728325"/>
              <a:gd name="connsiteY1" fmla="*/ 84779 h 1469345"/>
              <a:gd name="connsiteX2" fmla="*/ 3021059 w 3728325"/>
              <a:gd name="connsiteY2" fmla="*/ 789578 h 1469345"/>
              <a:gd name="connsiteX3" fmla="*/ 1769427 w 3728325"/>
              <a:gd name="connsiteY3" fmla="*/ 748384 h 1469345"/>
              <a:gd name="connsiteX4" fmla="*/ 973014 w 3728325"/>
              <a:gd name="connsiteY4" fmla="*/ 1417018 h 1469345"/>
              <a:gd name="connsiteX5" fmla="*/ 474844 w 3728325"/>
              <a:gd name="connsiteY5" fmla="*/ 1215906 h 1469345"/>
              <a:gd name="connsiteX6" fmla="*/ 5327 w 3728325"/>
              <a:gd name="connsiteY6" fmla="*/ 1469345 h 1469345"/>
              <a:gd name="connsiteX7" fmla="*/ 0 w 3728325"/>
              <a:gd name="connsiteY7" fmla="*/ 1463721 h 1469345"/>
              <a:gd name="connsiteX8" fmla="*/ 480037 w 3728325"/>
              <a:gd name="connsiteY8" fmla="*/ 1161406 h 1469345"/>
              <a:gd name="connsiteX9" fmla="*/ 973014 w 3728325"/>
              <a:gd name="connsiteY9" fmla="*/ 1344350 h 1469345"/>
              <a:gd name="connsiteX10" fmla="*/ 1757616 w 3728325"/>
              <a:gd name="connsiteY10" fmla="*/ 676250 h 1469345"/>
              <a:gd name="connsiteX11" fmla="*/ 2994081 w 3728325"/>
              <a:gd name="connsiteY11" fmla="*/ 700457 h 1469345"/>
              <a:gd name="connsiteX12" fmla="*/ 3625379 w 3728325"/>
              <a:gd name="connsiteY12" fmla="*/ 0 h 1469345"/>
              <a:gd name="connsiteX0" fmla="*/ 3625379 w 3728325"/>
              <a:gd name="connsiteY0" fmla="*/ 0 h 1478489"/>
              <a:gd name="connsiteX1" fmla="*/ 3728325 w 3728325"/>
              <a:gd name="connsiteY1" fmla="*/ 84779 h 1478489"/>
              <a:gd name="connsiteX2" fmla="*/ 3021059 w 3728325"/>
              <a:gd name="connsiteY2" fmla="*/ 789578 h 1478489"/>
              <a:gd name="connsiteX3" fmla="*/ 1769427 w 3728325"/>
              <a:gd name="connsiteY3" fmla="*/ 748384 h 1478489"/>
              <a:gd name="connsiteX4" fmla="*/ 945951 w 3728325"/>
              <a:gd name="connsiteY4" fmla="*/ 1478489 h 1478489"/>
              <a:gd name="connsiteX5" fmla="*/ 474844 w 3728325"/>
              <a:gd name="connsiteY5" fmla="*/ 1215906 h 1478489"/>
              <a:gd name="connsiteX6" fmla="*/ 5327 w 3728325"/>
              <a:gd name="connsiteY6" fmla="*/ 1469345 h 1478489"/>
              <a:gd name="connsiteX7" fmla="*/ 0 w 3728325"/>
              <a:gd name="connsiteY7" fmla="*/ 1463721 h 1478489"/>
              <a:gd name="connsiteX8" fmla="*/ 480037 w 3728325"/>
              <a:gd name="connsiteY8" fmla="*/ 1161406 h 1478489"/>
              <a:gd name="connsiteX9" fmla="*/ 973014 w 3728325"/>
              <a:gd name="connsiteY9" fmla="*/ 1344350 h 1478489"/>
              <a:gd name="connsiteX10" fmla="*/ 1757616 w 3728325"/>
              <a:gd name="connsiteY10" fmla="*/ 676250 h 1478489"/>
              <a:gd name="connsiteX11" fmla="*/ 2994081 w 3728325"/>
              <a:gd name="connsiteY11" fmla="*/ 700457 h 1478489"/>
              <a:gd name="connsiteX12" fmla="*/ 3625379 w 3728325"/>
              <a:gd name="connsiteY12" fmla="*/ 0 h 1478489"/>
              <a:gd name="connsiteX0" fmla="*/ 3625379 w 3728325"/>
              <a:gd name="connsiteY0" fmla="*/ 0 h 1478489"/>
              <a:gd name="connsiteX1" fmla="*/ 3728325 w 3728325"/>
              <a:gd name="connsiteY1" fmla="*/ 84779 h 1478489"/>
              <a:gd name="connsiteX2" fmla="*/ 3021059 w 3728325"/>
              <a:gd name="connsiteY2" fmla="*/ 789578 h 1478489"/>
              <a:gd name="connsiteX3" fmla="*/ 1769427 w 3728325"/>
              <a:gd name="connsiteY3" fmla="*/ 748384 h 1478489"/>
              <a:gd name="connsiteX4" fmla="*/ 945951 w 3728325"/>
              <a:gd name="connsiteY4" fmla="*/ 1478489 h 1478489"/>
              <a:gd name="connsiteX5" fmla="*/ 474844 w 3728325"/>
              <a:gd name="connsiteY5" fmla="*/ 1215906 h 1478489"/>
              <a:gd name="connsiteX6" fmla="*/ 5327 w 3728325"/>
              <a:gd name="connsiteY6" fmla="*/ 1469345 h 1478489"/>
              <a:gd name="connsiteX7" fmla="*/ 0 w 3728325"/>
              <a:gd name="connsiteY7" fmla="*/ 1463721 h 1478489"/>
              <a:gd name="connsiteX8" fmla="*/ 480037 w 3728325"/>
              <a:gd name="connsiteY8" fmla="*/ 1161406 h 1478489"/>
              <a:gd name="connsiteX9" fmla="*/ 940281 w 3728325"/>
              <a:gd name="connsiteY9" fmla="*/ 1401098 h 1478489"/>
              <a:gd name="connsiteX10" fmla="*/ 1757616 w 3728325"/>
              <a:gd name="connsiteY10" fmla="*/ 676250 h 1478489"/>
              <a:gd name="connsiteX11" fmla="*/ 2994081 w 3728325"/>
              <a:gd name="connsiteY11" fmla="*/ 700457 h 1478489"/>
              <a:gd name="connsiteX12" fmla="*/ 3625379 w 3728325"/>
              <a:gd name="connsiteY12" fmla="*/ 0 h 1478489"/>
              <a:gd name="connsiteX0" fmla="*/ 3625379 w 3728325"/>
              <a:gd name="connsiteY0" fmla="*/ 0 h 1478489"/>
              <a:gd name="connsiteX1" fmla="*/ 3728325 w 3728325"/>
              <a:gd name="connsiteY1" fmla="*/ 84779 h 1478489"/>
              <a:gd name="connsiteX2" fmla="*/ 3021059 w 3728325"/>
              <a:gd name="connsiteY2" fmla="*/ 789578 h 1478489"/>
              <a:gd name="connsiteX3" fmla="*/ 1769427 w 3728325"/>
              <a:gd name="connsiteY3" fmla="*/ 748384 h 1478489"/>
              <a:gd name="connsiteX4" fmla="*/ 945951 w 3728325"/>
              <a:gd name="connsiteY4" fmla="*/ 1478489 h 1478489"/>
              <a:gd name="connsiteX5" fmla="*/ 394126 w 3728325"/>
              <a:gd name="connsiteY5" fmla="*/ 1366118 h 1478489"/>
              <a:gd name="connsiteX6" fmla="*/ 5327 w 3728325"/>
              <a:gd name="connsiteY6" fmla="*/ 1469345 h 1478489"/>
              <a:gd name="connsiteX7" fmla="*/ 0 w 3728325"/>
              <a:gd name="connsiteY7" fmla="*/ 1463721 h 1478489"/>
              <a:gd name="connsiteX8" fmla="*/ 480037 w 3728325"/>
              <a:gd name="connsiteY8" fmla="*/ 1161406 h 1478489"/>
              <a:gd name="connsiteX9" fmla="*/ 940281 w 3728325"/>
              <a:gd name="connsiteY9" fmla="*/ 1401098 h 1478489"/>
              <a:gd name="connsiteX10" fmla="*/ 1757616 w 3728325"/>
              <a:gd name="connsiteY10" fmla="*/ 676250 h 1478489"/>
              <a:gd name="connsiteX11" fmla="*/ 2994081 w 3728325"/>
              <a:gd name="connsiteY11" fmla="*/ 700457 h 1478489"/>
              <a:gd name="connsiteX12" fmla="*/ 3625379 w 3728325"/>
              <a:gd name="connsiteY12" fmla="*/ 0 h 1478489"/>
              <a:gd name="connsiteX0" fmla="*/ 3625379 w 3728325"/>
              <a:gd name="connsiteY0" fmla="*/ 0 h 1478489"/>
              <a:gd name="connsiteX1" fmla="*/ 3728325 w 3728325"/>
              <a:gd name="connsiteY1" fmla="*/ 84779 h 1478489"/>
              <a:gd name="connsiteX2" fmla="*/ 3021059 w 3728325"/>
              <a:gd name="connsiteY2" fmla="*/ 789578 h 1478489"/>
              <a:gd name="connsiteX3" fmla="*/ 1769427 w 3728325"/>
              <a:gd name="connsiteY3" fmla="*/ 748384 h 1478489"/>
              <a:gd name="connsiteX4" fmla="*/ 945951 w 3728325"/>
              <a:gd name="connsiteY4" fmla="*/ 1478489 h 1478489"/>
              <a:gd name="connsiteX5" fmla="*/ 394126 w 3728325"/>
              <a:gd name="connsiteY5" fmla="*/ 1366118 h 1478489"/>
              <a:gd name="connsiteX6" fmla="*/ 5327 w 3728325"/>
              <a:gd name="connsiteY6" fmla="*/ 1469345 h 1478489"/>
              <a:gd name="connsiteX7" fmla="*/ 0 w 3728325"/>
              <a:gd name="connsiteY7" fmla="*/ 1463721 h 1478489"/>
              <a:gd name="connsiteX8" fmla="*/ 373200 w 3728325"/>
              <a:gd name="connsiteY8" fmla="*/ 1304687 h 1478489"/>
              <a:gd name="connsiteX9" fmla="*/ 940281 w 3728325"/>
              <a:gd name="connsiteY9" fmla="*/ 1401098 h 1478489"/>
              <a:gd name="connsiteX10" fmla="*/ 1757616 w 3728325"/>
              <a:gd name="connsiteY10" fmla="*/ 676250 h 1478489"/>
              <a:gd name="connsiteX11" fmla="*/ 2994081 w 3728325"/>
              <a:gd name="connsiteY11" fmla="*/ 700457 h 1478489"/>
              <a:gd name="connsiteX12" fmla="*/ 3625379 w 3728325"/>
              <a:gd name="connsiteY12" fmla="*/ 0 h 1478489"/>
              <a:gd name="connsiteX0" fmla="*/ 3815904 w 3918850"/>
              <a:gd name="connsiteY0" fmla="*/ 0 h 1734972"/>
              <a:gd name="connsiteX1" fmla="*/ 3918850 w 3918850"/>
              <a:gd name="connsiteY1" fmla="*/ 84779 h 1734972"/>
              <a:gd name="connsiteX2" fmla="*/ 3211584 w 3918850"/>
              <a:gd name="connsiteY2" fmla="*/ 789578 h 1734972"/>
              <a:gd name="connsiteX3" fmla="*/ 1959952 w 3918850"/>
              <a:gd name="connsiteY3" fmla="*/ 748384 h 1734972"/>
              <a:gd name="connsiteX4" fmla="*/ 1136476 w 3918850"/>
              <a:gd name="connsiteY4" fmla="*/ 1478489 h 1734972"/>
              <a:gd name="connsiteX5" fmla="*/ 584651 w 3918850"/>
              <a:gd name="connsiteY5" fmla="*/ 1366118 h 1734972"/>
              <a:gd name="connsiteX6" fmla="*/ 195852 w 3918850"/>
              <a:gd name="connsiteY6" fmla="*/ 1469345 h 1734972"/>
              <a:gd name="connsiteX7" fmla="*/ 0 w 3918850"/>
              <a:gd name="connsiteY7" fmla="*/ 1734972 h 1734972"/>
              <a:gd name="connsiteX8" fmla="*/ 563725 w 3918850"/>
              <a:gd name="connsiteY8" fmla="*/ 1304687 h 1734972"/>
              <a:gd name="connsiteX9" fmla="*/ 1130806 w 3918850"/>
              <a:gd name="connsiteY9" fmla="*/ 1401098 h 1734972"/>
              <a:gd name="connsiteX10" fmla="*/ 1948141 w 3918850"/>
              <a:gd name="connsiteY10" fmla="*/ 676250 h 1734972"/>
              <a:gd name="connsiteX11" fmla="*/ 3184606 w 3918850"/>
              <a:gd name="connsiteY11" fmla="*/ 700457 h 1734972"/>
              <a:gd name="connsiteX12" fmla="*/ 3815904 w 3918850"/>
              <a:gd name="connsiteY12" fmla="*/ 0 h 1734972"/>
              <a:gd name="connsiteX0" fmla="*/ 3815904 w 3918850"/>
              <a:gd name="connsiteY0" fmla="*/ 0 h 1746156"/>
              <a:gd name="connsiteX1" fmla="*/ 3918850 w 3918850"/>
              <a:gd name="connsiteY1" fmla="*/ 84779 h 1746156"/>
              <a:gd name="connsiteX2" fmla="*/ 3211584 w 3918850"/>
              <a:gd name="connsiteY2" fmla="*/ 789578 h 1746156"/>
              <a:gd name="connsiteX3" fmla="*/ 1959952 w 3918850"/>
              <a:gd name="connsiteY3" fmla="*/ 748384 h 1746156"/>
              <a:gd name="connsiteX4" fmla="*/ 1136476 w 3918850"/>
              <a:gd name="connsiteY4" fmla="*/ 1478489 h 1746156"/>
              <a:gd name="connsiteX5" fmla="*/ 584651 w 3918850"/>
              <a:gd name="connsiteY5" fmla="*/ 1366118 h 1746156"/>
              <a:gd name="connsiteX6" fmla="*/ 6069 w 3918850"/>
              <a:gd name="connsiteY6" fmla="*/ 1746156 h 1746156"/>
              <a:gd name="connsiteX7" fmla="*/ 0 w 3918850"/>
              <a:gd name="connsiteY7" fmla="*/ 1734972 h 1746156"/>
              <a:gd name="connsiteX8" fmla="*/ 563725 w 3918850"/>
              <a:gd name="connsiteY8" fmla="*/ 1304687 h 1746156"/>
              <a:gd name="connsiteX9" fmla="*/ 1130806 w 3918850"/>
              <a:gd name="connsiteY9" fmla="*/ 1401098 h 1746156"/>
              <a:gd name="connsiteX10" fmla="*/ 1948141 w 3918850"/>
              <a:gd name="connsiteY10" fmla="*/ 676250 h 1746156"/>
              <a:gd name="connsiteX11" fmla="*/ 3184606 w 3918850"/>
              <a:gd name="connsiteY11" fmla="*/ 700457 h 1746156"/>
              <a:gd name="connsiteX12" fmla="*/ 3815904 w 3918850"/>
              <a:gd name="connsiteY12" fmla="*/ 0 h 1746156"/>
              <a:gd name="connsiteX0" fmla="*/ 4350432 w 4350432"/>
              <a:gd name="connsiteY0" fmla="*/ 0 h 2309077"/>
              <a:gd name="connsiteX1" fmla="*/ 3918850 w 4350432"/>
              <a:gd name="connsiteY1" fmla="*/ 647700 h 2309077"/>
              <a:gd name="connsiteX2" fmla="*/ 3211584 w 4350432"/>
              <a:gd name="connsiteY2" fmla="*/ 1352499 h 2309077"/>
              <a:gd name="connsiteX3" fmla="*/ 1959952 w 4350432"/>
              <a:gd name="connsiteY3" fmla="*/ 1311305 h 2309077"/>
              <a:gd name="connsiteX4" fmla="*/ 1136476 w 4350432"/>
              <a:gd name="connsiteY4" fmla="*/ 2041410 h 2309077"/>
              <a:gd name="connsiteX5" fmla="*/ 584651 w 4350432"/>
              <a:gd name="connsiteY5" fmla="*/ 1929039 h 2309077"/>
              <a:gd name="connsiteX6" fmla="*/ 6069 w 4350432"/>
              <a:gd name="connsiteY6" fmla="*/ 2309077 h 2309077"/>
              <a:gd name="connsiteX7" fmla="*/ 0 w 4350432"/>
              <a:gd name="connsiteY7" fmla="*/ 2297893 h 2309077"/>
              <a:gd name="connsiteX8" fmla="*/ 563725 w 4350432"/>
              <a:gd name="connsiteY8" fmla="*/ 1867608 h 2309077"/>
              <a:gd name="connsiteX9" fmla="*/ 1130806 w 4350432"/>
              <a:gd name="connsiteY9" fmla="*/ 1964019 h 2309077"/>
              <a:gd name="connsiteX10" fmla="*/ 1948141 w 4350432"/>
              <a:gd name="connsiteY10" fmla="*/ 1239171 h 2309077"/>
              <a:gd name="connsiteX11" fmla="*/ 3184606 w 4350432"/>
              <a:gd name="connsiteY11" fmla="*/ 1263378 h 2309077"/>
              <a:gd name="connsiteX12" fmla="*/ 4350432 w 4350432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136476 w 4464245"/>
              <a:gd name="connsiteY4" fmla="*/ 2041410 h 2309077"/>
              <a:gd name="connsiteX5" fmla="*/ 584651 w 4464245"/>
              <a:gd name="connsiteY5" fmla="*/ 1929039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563725 w 4464245"/>
              <a:gd name="connsiteY8" fmla="*/ 1867608 h 2309077"/>
              <a:gd name="connsiteX9" fmla="*/ 1130806 w 4464245"/>
              <a:gd name="connsiteY9" fmla="*/ 1964019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136476 w 4464245"/>
              <a:gd name="connsiteY4" fmla="*/ 2041410 h 2309077"/>
              <a:gd name="connsiteX5" fmla="*/ 584651 w 4464245"/>
              <a:gd name="connsiteY5" fmla="*/ 1929039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573107 w 4464245"/>
              <a:gd name="connsiteY8" fmla="*/ 1900133 h 2309077"/>
              <a:gd name="connsiteX9" fmla="*/ 1130806 w 4464245"/>
              <a:gd name="connsiteY9" fmla="*/ 1964019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136476 w 4464245"/>
              <a:gd name="connsiteY4" fmla="*/ 2041410 h 2309077"/>
              <a:gd name="connsiteX5" fmla="*/ 584651 w 4464245"/>
              <a:gd name="connsiteY5" fmla="*/ 1929039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573107 w 4464245"/>
              <a:gd name="connsiteY8" fmla="*/ 1900133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244327 w 4464245"/>
              <a:gd name="connsiteY4" fmla="*/ 1943450 h 2309077"/>
              <a:gd name="connsiteX5" fmla="*/ 584651 w 4464245"/>
              <a:gd name="connsiteY5" fmla="*/ 1929039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573107 w 4464245"/>
              <a:gd name="connsiteY8" fmla="*/ 1900133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244327 w 4464245"/>
              <a:gd name="connsiteY4" fmla="*/ 1943450 h 2309077"/>
              <a:gd name="connsiteX5" fmla="*/ 584651 w 4464245"/>
              <a:gd name="connsiteY5" fmla="*/ 1929039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1016603 w 4464245"/>
              <a:gd name="connsiteY8" fmla="*/ 1938432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244327 w 4464245"/>
              <a:gd name="connsiteY4" fmla="*/ 1943450 h 2309077"/>
              <a:gd name="connsiteX5" fmla="*/ 948101 w 4464245"/>
              <a:gd name="connsiteY5" fmla="*/ 2009388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1016603 w 4464245"/>
              <a:gd name="connsiteY8" fmla="*/ 1938432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244327 w 4464245"/>
              <a:gd name="connsiteY4" fmla="*/ 1943450 h 2309077"/>
              <a:gd name="connsiteX5" fmla="*/ 948101 w 4464245"/>
              <a:gd name="connsiteY5" fmla="*/ 2009388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1100632 w 4464245"/>
              <a:gd name="connsiteY8" fmla="*/ 1963947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50432 w 4464245"/>
              <a:gd name="connsiteY0" fmla="*/ 0 h 2309077"/>
              <a:gd name="connsiteX1" fmla="*/ 4464245 w 4464245"/>
              <a:gd name="connsiteY1" fmla="*/ 128424 h 2309077"/>
              <a:gd name="connsiteX2" fmla="*/ 3211584 w 4464245"/>
              <a:gd name="connsiteY2" fmla="*/ 1352499 h 2309077"/>
              <a:gd name="connsiteX3" fmla="*/ 1959952 w 4464245"/>
              <a:gd name="connsiteY3" fmla="*/ 1311305 h 2309077"/>
              <a:gd name="connsiteX4" fmla="*/ 1244327 w 4464245"/>
              <a:gd name="connsiteY4" fmla="*/ 1943450 h 2309077"/>
              <a:gd name="connsiteX5" fmla="*/ 1143222 w 4464245"/>
              <a:gd name="connsiteY5" fmla="*/ 1998946 h 2309077"/>
              <a:gd name="connsiteX6" fmla="*/ 6069 w 4464245"/>
              <a:gd name="connsiteY6" fmla="*/ 2309077 h 2309077"/>
              <a:gd name="connsiteX7" fmla="*/ 0 w 4464245"/>
              <a:gd name="connsiteY7" fmla="*/ 2297893 h 2309077"/>
              <a:gd name="connsiteX8" fmla="*/ 1100632 w 4464245"/>
              <a:gd name="connsiteY8" fmla="*/ 1963947 h 2309077"/>
              <a:gd name="connsiteX9" fmla="*/ 1218478 w 4464245"/>
              <a:gd name="connsiteY9" fmla="*/ 1903612 h 2309077"/>
              <a:gd name="connsiteX10" fmla="*/ 1948141 w 4464245"/>
              <a:gd name="connsiteY10" fmla="*/ 1239171 h 2309077"/>
              <a:gd name="connsiteX11" fmla="*/ 3184606 w 4464245"/>
              <a:gd name="connsiteY11" fmla="*/ 1263378 h 2309077"/>
              <a:gd name="connsiteX12" fmla="*/ 4350432 w 4464245"/>
              <a:gd name="connsiteY12" fmla="*/ 0 h 2309077"/>
              <a:gd name="connsiteX0" fmla="*/ 4344363 w 4458176"/>
              <a:gd name="connsiteY0" fmla="*/ 0 h 2309077"/>
              <a:gd name="connsiteX1" fmla="*/ 4458176 w 4458176"/>
              <a:gd name="connsiteY1" fmla="*/ 128424 h 2309077"/>
              <a:gd name="connsiteX2" fmla="*/ 3205515 w 4458176"/>
              <a:gd name="connsiteY2" fmla="*/ 1352499 h 2309077"/>
              <a:gd name="connsiteX3" fmla="*/ 1953883 w 4458176"/>
              <a:gd name="connsiteY3" fmla="*/ 1311305 h 2309077"/>
              <a:gd name="connsiteX4" fmla="*/ 1238258 w 4458176"/>
              <a:gd name="connsiteY4" fmla="*/ 1943450 h 2309077"/>
              <a:gd name="connsiteX5" fmla="*/ 1137153 w 4458176"/>
              <a:gd name="connsiteY5" fmla="*/ 1998946 h 2309077"/>
              <a:gd name="connsiteX6" fmla="*/ 0 w 4458176"/>
              <a:gd name="connsiteY6" fmla="*/ 2309077 h 2309077"/>
              <a:gd name="connsiteX7" fmla="*/ 347988 w 4458176"/>
              <a:gd name="connsiteY7" fmla="*/ 1930585 h 2309077"/>
              <a:gd name="connsiteX8" fmla="*/ 1094563 w 4458176"/>
              <a:gd name="connsiteY8" fmla="*/ 1963947 h 2309077"/>
              <a:gd name="connsiteX9" fmla="*/ 1212409 w 4458176"/>
              <a:gd name="connsiteY9" fmla="*/ 1903612 h 2309077"/>
              <a:gd name="connsiteX10" fmla="*/ 1942072 w 4458176"/>
              <a:gd name="connsiteY10" fmla="*/ 1239171 h 2309077"/>
              <a:gd name="connsiteX11" fmla="*/ 3178537 w 4458176"/>
              <a:gd name="connsiteY11" fmla="*/ 1263378 h 2309077"/>
              <a:gd name="connsiteX12" fmla="*/ 4344363 w 4458176"/>
              <a:gd name="connsiteY12" fmla="*/ 0 h 2309077"/>
              <a:gd name="connsiteX0" fmla="*/ 4017640 w 4131453"/>
              <a:gd name="connsiteY0" fmla="*/ 0 h 1998946"/>
              <a:gd name="connsiteX1" fmla="*/ 4131453 w 4131453"/>
              <a:gd name="connsiteY1" fmla="*/ 128424 h 1998946"/>
              <a:gd name="connsiteX2" fmla="*/ 2878792 w 4131453"/>
              <a:gd name="connsiteY2" fmla="*/ 1352499 h 1998946"/>
              <a:gd name="connsiteX3" fmla="*/ 1627160 w 4131453"/>
              <a:gd name="connsiteY3" fmla="*/ 1311305 h 1998946"/>
              <a:gd name="connsiteX4" fmla="*/ 911535 w 4131453"/>
              <a:gd name="connsiteY4" fmla="*/ 1943450 h 1998946"/>
              <a:gd name="connsiteX5" fmla="*/ 810430 w 4131453"/>
              <a:gd name="connsiteY5" fmla="*/ 1998946 h 1998946"/>
              <a:gd name="connsiteX6" fmla="*/ 0 w 4131453"/>
              <a:gd name="connsiteY6" fmla="*/ 1963478 h 1998946"/>
              <a:gd name="connsiteX7" fmla="*/ 21265 w 4131453"/>
              <a:gd name="connsiteY7" fmla="*/ 1930585 h 1998946"/>
              <a:gd name="connsiteX8" fmla="*/ 767840 w 4131453"/>
              <a:gd name="connsiteY8" fmla="*/ 1963947 h 1998946"/>
              <a:gd name="connsiteX9" fmla="*/ 885686 w 4131453"/>
              <a:gd name="connsiteY9" fmla="*/ 1903612 h 1998946"/>
              <a:gd name="connsiteX10" fmla="*/ 1615349 w 4131453"/>
              <a:gd name="connsiteY10" fmla="*/ 1239171 h 1998946"/>
              <a:gd name="connsiteX11" fmla="*/ 2851814 w 4131453"/>
              <a:gd name="connsiteY11" fmla="*/ 1263378 h 1998946"/>
              <a:gd name="connsiteX12" fmla="*/ 4017640 w 4131453"/>
              <a:gd name="connsiteY12" fmla="*/ 0 h 1998946"/>
              <a:gd name="connsiteX0" fmla="*/ 4017640 w 4131453"/>
              <a:gd name="connsiteY0" fmla="*/ 0 h 1998946"/>
              <a:gd name="connsiteX1" fmla="*/ 4131453 w 4131453"/>
              <a:gd name="connsiteY1" fmla="*/ 128424 h 1998946"/>
              <a:gd name="connsiteX2" fmla="*/ 2878792 w 4131453"/>
              <a:gd name="connsiteY2" fmla="*/ 1352499 h 1998946"/>
              <a:gd name="connsiteX3" fmla="*/ 1627160 w 4131453"/>
              <a:gd name="connsiteY3" fmla="*/ 1311305 h 1998946"/>
              <a:gd name="connsiteX4" fmla="*/ 911535 w 4131453"/>
              <a:gd name="connsiteY4" fmla="*/ 1943450 h 1998946"/>
              <a:gd name="connsiteX5" fmla="*/ 810430 w 4131453"/>
              <a:gd name="connsiteY5" fmla="*/ 1998946 h 1998946"/>
              <a:gd name="connsiteX6" fmla="*/ 0 w 4131453"/>
              <a:gd name="connsiteY6" fmla="*/ 1963478 h 1998946"/>
              <a:gd name="connsiteX7" fmla="*/ 21265 w 4131453"/>
              <a:gd name="connsiteY7" fmla="*/ 1930585 h 1998946"/>
              <a:gd name="connsiteX8" fmla="*/ 767840 w 4131453"/>
              <a:gd name="connsiteY8" fmla="*/ 1963947 h 1998946"/>
              <a:gd name="connsiteX9" fmla="*/ 885686 w 4131453"/>
              <a:gd name="connsiteY9" fmla="*/ 1903612 h 1998946"/>
              <a:gd name="connsiteX10" fmla="*/ 1733325 w 4131453"/>
              <a:gd name="connsiteY10" fmla="*/ 1179297 h 1998946"/>
              <a:gd name="connsiteX11" fmla="*/ 2851814 w 4131453"/>
              <a:gd name="connsiteY11" fmla="*/ 1263378 h 1998946"/>
              <a:gd name="connsiteX12" fmla="*/ 4017640 w 4131453"/>
              <a:gd name="connsiteY12" fmla="*/ 0 h 1998946"/>
              <a:gd name="connsiteX0" fmla="*/ 4017640 w 4131453"/>
              <a:gd name="connsiteY0" fmla="*/ 0 h 1998946"/>
              <a:gd name="connsiteX1" fmla="*/ 4131453 w 4131453"/>
              <a:gd name="connsiteY1" fmla="*/ 128424 h 1998946"/>
              <a:gd name="connsiteX2" fmla="*/ 2878792 w 4131453"/>
              <a:gd name="connsiteY2" fmla="*/ 1352499 h 1998946"/>
              <a:gd name="connsiteX3" fmla="*/ 1730355 w 4131453"/>
              <a:gd name="connsiteY3" fmla="*/ 1253945 h 1998946"/>
              <a:gd name="connsiteX4" fmla="*/ 911535 w 4131453"/>
              <a:gd name="connsiteY4" fmla="*/ 1943450 h 1998946"/>
              <a:gd name="connsiteX5" fmla="*/ 810430 w 4131453"/>
              <a:gd name="connsiteY5" fmla="*/ 1998946 h 1998946"/>
              <a:gd name="connsiteX6" fmla="*/ 0 w 4131453"/>
              <a:gd name="connsiteY6" fmla="*/ 1963478 h 1998946"/>
              <a:gd name="connsiteX7" fmla="*/ 21265 w 4131453"/>
              <a:gd name="connsiteY7" fmla="*/ 1930585 h 1998946"/>
              <a:gd name="connsiteX8" fmla="*/ 767840 w 4131453"/>
              <a:gd name="connsiteY8" fmla="*/ 1963947 h 1998946"/>
              <a:gd name="connsiteX9" fmla="*/ 885686 w 4131453"/>
              <a:gd name="connsiteY9" fmla="*/ 1903612 h 1998946"/>
              <a:gd name="connsiteX10" fmla="*/ 1733325 w 4131453"/>
              <a:gd name="connsiteY10" fmla="*/ 1179297 h 1998946"/>
              <a:gd name="connsiteX11" fmla="*/ 2851814 w 4131453"/>
              <a:gd name="connsiteY11" fmla="*/ 1263378 h 1998946"/>
              <a:gd name="connsiteX12" fmla="*/ 4017640 w 4131453"/>
              <a:gd name="connsiteY12" fmla="*/ 0 h 1998946"/>
              <a:gd name="connsiteX0" fmla="*/ 4017640 w 4131453"/>
              <a:gd name="connsiteY0" fmla="*/ 0 h 1998946"/>
              <a:gd name="connsiteX1" fmla="*/ 4131453 w 4131453"/>
              <a:gd name="connsiteY1" fmla="*/ 128424 h 1998946"/>
              <a:gd name="connsiteX2" fmla="*/ 2878792 w 4131453"/>
              <a:gd name="connsiteY2" fmla="*/ 1352499 h 1998946"/>
              <a:gd name="connsiteX3" fmla="*/ 1730355 w 4131453"/>
              <a:gd name="connsiteY3" fmla="*/ 1253945 h 1998946"/>
              <a:gd name="connsiteX4" fmla="*/ 911535 w 4131453"/>
              <a:gd name="connsiteY4" fmla="*/ 1943450 h 1998946"/>
              <a:gd name="connsiteX5" fmla="*/ 810430 w 4131453"/>
              <a:gd name="connsiteY5" fmla="*/ 1998946 h 1998946"/>
              <a:gd name="connsiteX6" fmla="*/ 0 w 4131453"/>
              <a:gd name="connsiteY6" fmla="*/ 1963478 h 1998946"/>
              <a:gd name="connsiteX7" fmla="*/ 21265 w 4131453"/>
              <a:gd name="connsiteY7" fmla="*/ 1930585 h 1998946"/>
              <a:gd name="connsiteX8" fmla="*/ 767840 w 4131453"/>
              <a:gd name="connsiteY8" fmla="*/ 1963947 h 1998946"/>
              <a:gd name="connsiteX9" fmla="*/ 885686 w 4131453"/>
              <a:gd name="connsiteY9" fmla="*/ 1903612 h 1998946"/>
              <a:gd name="connsiteX10" fmla="*/ 1733325 w 4131453"/>
              <a:gd name="connsiteY10" fmla="*/ 1179297 h 1998946"/>
              <a:gd name="connsiteX11" fmla="*/ 2891972 w 4131453"/>
              <a:gd name="connsiteY11" fmla="*/ 1262234 h 1998946"/>
              <a:gd name="connsiteX12" fmla="*/ 4017640 w 4131453"/>
              <a:gd name="connsiteY12" fmla="*/ 0 h 1998946"/>
              <a:gd name="connsiteX0" fmla="*/ 4017640 w 4131453"/>
              <a:gd name="connsiteY0" fmla="*/ 0 h 1998946"/>
              <a:gd name="connsiteX1" fmla="*/ 4131453 w 4131453"/>
              <a:gd name="connsiteY1" fmla="*/ 128424 h 1998946"/>
              <a:gd name="connsiteX2" fmla="*/ 2930289 w 4131453"/>
              <a:gd name="connsiteY2" fmla="*/ 1360800 h 1998946"/>
              <a:gd name="connsiteX3" fmla="*/ 1730355 w 4131453"/>
              <a:gd name="connsiteY3" fmla="*/ 1253945 h 1998946"/>
              <a:gd name="connsiteX4" fmla="*/ 911535 w 4131453"/>
              <a:gd name="connsiteY4" fmla="*/ 1943450 h 1998946"/>
              <a:gd name="connsiteX5" fmla="*/ 810430 w 4131453"/>
              <a:gd name="connsiteY5" fmla="*/ 1998946 h 1998946"/>
              <a:gd name="connsiteX6" fmla="*/ 0 w 4131453"/>
              <a:gd name="connsiteY6" fmla="*/ 1963478 h 1998946"/>
              <a:gd name="connsiteX7" fmla="*/ 21265 w 4131453"/>
              <a:gd name="connsiteY7" fmla="*/ 1930585 h 1998946"/>
              <a:gd name="connsiteX8" fmla="*/ 767840 w 4131453"/>
              <a:gd name="connsiteY8" fmla="*/ 1963947 h 1998946"/>
              <a:gd name="connsiteX9" fmla="*/ 885686 w 4131453"/>
              <a:gd name="connsiteY9" fmla="*/ 1903612 h 1998946"/>
              <a:gd name="connsiteX10" fmla="*/ 1733325 w 4131453"/>
              <a:gd name="connsiteY10" fmla="*/ 1179297 h 1998946"/>
              <a:gd name="connsiteX11" fmla="*/ 2891972 w 4131453"/>
              <a:gd name="connsiteY11" fmla="*/ 1262234 h 1998946"/>
              <a:gd name="connsiteX12" fmla="*/ 4017640 w 4131453"/>
              <a:gd name="connsiteY12" fmla="*/ 0 h 1998946"/>
              <a:gd name="connsiteX0" fmla="*/ 4017640 w 4131453"/>
              <a:gd name="connsiteY0" fmla="*/ 0 h 2017303"/>
              <a:gd name="connsiteX1" fmla="*/ 4131453 w 4131453"/>
              <a:gd name="connsiteY1" fmla="*/ 128424 h 2017303"/>
              <a:gd name="connsiteX2" fmla="*/ 2930289 w 4131453"/>
              <a:gd name="connsiteY2" fmla="*/ 1360800 h 2017303"/>
              <a:gd name="connsiteX3" fmla="*/ 1730355 w 4131453"/>
              <a:gd name="connsiteY3" fmla="*/ 1253945 h 2017303"/>
              <a:gd name="connsiteX4" fmla="*/ 911535 w 4131453"/>
              <a:gd name="connsiteY4" fmla="*/ 1943450 h 2017303"/>
              <a:gd name="connsiteX5" fmla="*/ 802804 w 4131453"/>
              <a:gd name="connsiteY5" fmla="*/ 2017303 h 2017303"/>
              <a:gd name="connsiteX6" fmla="*/ 0 w 4131453"/>
              <a:gd name="connsiteY6" fmla="*/ 1963478 h 2017303"/>
              <a:gd name="connsiteX7" fmla="*/ 21265 w 4131453"/>
              <a:gd name="connsiteY7" fmla="*/ 1930585 h 2017303"/>
              <a:gd name="connsiteX8" fmla="*/ 767840 w 4131453"/>
              <a:gd name="connsiteY8" fmla="*/ 1963947 h 2017303"/>
              <a:gd name="connsiteX9" fmla="*/ 885686 w 4131453"/>
              <a:gd name="connsiteY9" fmla="*/ 1903612 h 2017303"/>
              <a:gd name="connsiteX10" fmla="*/ 1733325 w 4131453"/>
              <a:gd name="connsiteY10" fmla="*/ 1179297 h 2017303"/>
              <a:gd name="connsiteX11" fmla="*/ 2891972 w 4131453"/>
              <a:gd name="connsiteY11" fmla="*/ 1262234 h 2017303"/>
              <a:gd name="connsiteX12" fmla="*/ 4017640 w 4131453"/>
              <a:gd name="connsiteY12" fmla="*/ 0 h 2017303"/>
              <a:gd name="connsiteX0" fmla="*/ 3998675 w 4112488"/>
              <a:gd name="connsiteY0" fmla="*/ 0 h 2017303"/>
              <a:gd name="connsiteX1" fmla="*/ 4112488 w 4112488"/>
              <a:gd name="connsiteY1" fmla="*/ 128424 h 2017303"/>
              <a:gd name="connsiteX2" fmla="*/ 2911324 w 4112488"/>
              <a:gd name="connsiteY2" fmla="*/ 1360800 h 2017303"/>
              <a:gd name="connsiteX3" fmla="*/ 1711390 w 4112488"/>
              <a:gd name="connsiteY3" fmla="*/ 1253945 h 2017303"/>
              <a:gd name="connsiteX4" fmla="*/ 892570 w 4112488"/>
              <a:gd name="connsiteY4" fmla="*/ 1943450 h 2017303"/>
              <a:gd name="connsiteX5" fmla="*/ 783839 w 4112488"/>
              <a:gd name="connsiteY5" fmla="*/ 2017303 h 2017303"/>
              <a:gd name="connsiteX6" fmla="*/ 0 w 4112488"/>
              <a:gd name="connsiteY6" fmla="*/ 1954565 h 2017303"/>
              <a:gd name="connsiteX7" fmla="*/ 2300 w 4112488"/>
              <a:gd name="connsiteY7" fmla="*/ 1930585 h 2017303"/>
              <a:gd name="connsiteX8" fmla="*/ 748875 w 4112488"/>
              <a:gd name="connsiteY8" fmla="*/ 1963947 h 2017303"/>
              <a:gd name="connsiteX9" fmla="*/ 866721 w 4112488"/>
              <a:gd name="connsiteY9" fmla="*/ 1903612 h 2017303"/>
              <a:gd name="connsiteX10" fmla="*/ 1714360 w 4112488"/>
              <a:gd name="connsiteY10" fmla="*/ 1179297 h 2017303"/>
              <a:gd name="connsiteX11" fmla="*/ 2873007 w 4112488"/>
              <a:gd name="connsiteY11" fmla="*/ 1262234 h 2017303"/>
              <a:gd name="connsiteX12" fmla="*/ 3998675 w 4112488"/>
              <a:gd name="connsiteY12" fmla="*/ 0 h 2017303"/>
              <a:gd name="connsiteX0" fmla="*/ 3998675 w 4112488"/>
              <a:gd name="connsiteY0" fmla="*/ 0 h 2017303"/>
              <a:gd name="connsiteX1" fmla="*/ 4112488 w 4112488"/>
              <a:gd name="connsiteY1" fmla="*/ 128424 h 2017303"/>
              <a:gd name="connsiteX2" fmla="*/ 2911324 w 4112488"/>
              <a:gd name="connsiteY2" fmla="*/ 1360800 h 2017303"/>
              <a:gd name="connsiteX3" fmla="*/ 1711390 w 4112488"/>
              <a:gd name="connsiteY3" fmla="*/ 1253945 h 2017303"/>
              <a:gd name="connsiteX4" fmla="*/ 892570 w 4112488"/>
              <a:gd name="connsiteY4" fmla="*/ 1943450 h 2017303"/>
              <a:gd name="connsiteX5" fmla="*/ 783839 w 4112488"/>
              <a:gd name="connsiteY5" fmla="*/ 2017303 h 2017303"/>
              <a:gd name="connsiteX6" fmla="*/ 0 w 4112488"/>
              <a:gd name="connsiteY6" fmla="*/ 1954565 h 2017303"/>
              <a:gd name="connsiteX7" fmla="*/ 4528 w 4112488"/>
              <a:gd name="connsiteY7" fmla="*/ 1947266 h 2017303"/>
              <a:gd name="connsiteX8" fmla="*/ 748875 w 4112488"/>
              <a:gd name="connsiteY8" fmla="*/ 1963947 h 2017303"/>
              <a:gd name="connsiteX9" fmla="*/ 866721 w 4112488"/>
              <a:gd name="connsiteY9" fmla="*/ 1903612 h 2017303"/>
              <a:gd name="connsiteX10" fmla="*/ 1714360 w 4112488"/>
              <a:gd name="connsiteY10" fmla="*/ 1179297 h 2017303"/>
              <a:gd name="connsiteX11" fmla="*/ 2873007 w 4112488"/>
              <a:gd name="connsiteY11" fmla="*/ 1262234 h 2017303"/>
              <a:gd name="connsiteX12" fmla="*/ 3998675 w 4112488"/>
              <a:gd name="connsiteY12" fmla="*/ 0 h 201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2488" h="2017303">
                <a:moveTo>
                  <a:pt x="3998675" y="0"/>
                </a:moveTo>
                <a:lnTo>
                  <a:pt x="4112488" y="128424"/>
                </a:lnTo>
                <a:lnTo>
                  <a:pt x="2911324" y="1360800"/>
                </a:lnTo>
                <a:lnTo>
                  <a:pt x="1711390" y="1253945"/>
                </a:lnTo>
                <a:lnTo>
                  <a:pt x="892570" y="1943450"/>
                </a:lnTo>
                <a:lnTo>
                  <a:pt x="783839" y="2017303"/>
                </a:lnTo>
                <a:lnTo>
                  <a:pt x="0" y="1954565"/>
                </a:lnTo>
                <a:lnTo>
                  <a:pt x="4528" y="1947266"/>
                </a:lnTo>
                <a:lnTo>
                  <a:pt x="748875" y="1963947"/>
                </a:lnTo>
                <a:lnTo>
                  <a:pt x="866721" y="1903612"/>
                </a:lnTo>
                <a:lnTo>
                  <a:pt x="1714360" y="1179297"/>
                </a:lnTo>
                <a:lnTo>
                  <a:pt x="2873007" y="1262234"/>
                </a:lnTo>
                <a:lnTo>
                  <a:pt x="399867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9" tIns="60950" rIns="121899" bIns="60950" rtlCol="0" anchor="ctr"/>
          <a:lstStyle/>
          <a:p>
            <a:pPr algn="ctr"/>
            <a:endParaRPr lang="en-US" sz="900" dirty="0">
              <a:latin typeface="Calibri Regular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509182">
            <a:off x="9153713" y="811176"/>
            <a:ext cx="2263388" cy="2274606"/>
            <a:chOff x="6135613" y="614704"/>
            <a:chExt cx="1889929" cy="1898801"/>
          </a:xfrm>
        </p:grpSpPr>
        <p:sp>
          <p:nvSpPr>
            <p:cNvPr id="7" name="Freeform 905"/>
            <p:cNvSpPr>
              <a:spLocks noEditPoints="1"/>
            </p:cNvSpPr>
            <p:nvPr/>
          </p:nvSpPr>
          <p:spPr bwMode="auto">
            <a:xfrm>
              <a:off x="6135613" y="1916063"/>
              <a:ext cx="595963" cy="597442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rgbClr val="FFD6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8" name="Freeform 906"/>
            <p:cNvSpPr>
              <a:spLocks/>
            </p:cNvSpPr>
            <p:nvPr/>
          </p:nvSpPr>
          <p:spPr bwMode="auto">
            <a:xfrm>
              <a:off x="6311593" y="1948597"/>
              <a:ext cx="387450" cy="385971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rgbClr val="FF5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9" name="Freeform 907"/>
            <p:cNvSpPr>
              <a:spLocks/>
            </p:cNvSpPr>
            <p:nvPr/>
          </p:nvSpPr>
          <p:spPr bwMode="auto">
            <a:xfrm>
              <a:off x="6713831" y="1710508"/>
              <a:ext cx="489489" cy="653637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0" name="Freeform 908"/>
            <p:cNvSpPr>
              <a:spLocks/>
            </p:cNvSpPr>
            <p:nvPr/>
          </p:nvSpPr>
          <p:spPr bwMode="auto">
            <a:xfrm>
              <a:off x="6276101" y="1432490"/>
              <a:ext cx="652158" cy="492446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1" name="Freeform 909"/>
            <p:cNvSpPr>
              <a:spLocks/>
            </p:cNvSpPr>
            <p:nvPr/>
          </p:nvSpPr>
          <p:spPr bwMode="auto">
            <a:xfrm>
              <a:off x="6901641" y="907510"/>
              <a:ext cx="832574" cy="832574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2" name="Freeform 910"/>
            <p:cNvSpPr>
              <a:spLocks/>
            </p:cNvSpPr>
            <p:nvPr/>
          </p:nvSpPr>
          <p:spPr bwMode="auto">
            <a:xfrm>
              <a:off x="7534575" y="755192"/>
              <a:ext cx="351959" cy="351959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3" name="Freeform 911"/>
            <p:cNvSpPr>
              <a:spLocks/>
            </p:cNvSpPr>
            <p:nvPr/>
          </p:nvSpPr>
          <p:spPr bwMode="auto">
            <a:xfrm>
              <a:off x="6446165" y="1321579"/>
              <a:ext cx="869545" cy="875460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4" name="Freeform 912"/>
            <p:cNvSpPr>
              <a:spLocks/>
            </p:cNvSpPr>
            <p:nvPr/>
          </p:nvSpPr>
          <p:spPr bwMode="auto">
            <a:xfrm>
              <a:off x="7504998" y="892722"/>
              <a:ext cx="244005" cy="246963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5" name="Freeform 913"/>
            <p:cNvSpPr>
              <a:spLocks/>
            </p:cNvSpPr>
            <p:nvPr/>
          </p:nvSpPr>
          <p:spPr bwMode="auto">
            <a:xfrm>
              <a:off x="6875022" y="1297918"/>
              <a:ext cx="468785" cy="468785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6" name="Freeform 914"/>
            <p:cNvSpPr>
              <a:spLocks/>
            </p:cNvSpPr>
            <p:nvPr/>
          </p:nvSpPr>
          <p:spPr bwMode="auto">
            <a:xfrm>
              <a:off x="6493487" y="1608469"/>
              <a:ext cx="533853" cy="535332"/>
            </a:xfrm>
            <a:custGeom>
              <a:avLst/>
              <a:gdLst>
                <a:gd name="T0" fmla="*/ 302 w 361"/>
                <a:gd name="T1" fmla="*/ 0 h 362"/>
                <a:gd name="T2" fmla="*/ 361 w 361"/>
                <a:gd name="T3" fmla="*/ 61 h 362"/>
                <a:gd name="T4" fmla="*/ 0 w 361"/>
                <a:gd name="T5" fmla="*/ 362 h 362"/>
                <a:gd name="T6" fmla="*/ 302 w 361"/>
                <a:gd name="T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1" h="362">
                  <a:moveTo>
                    <a:pt x="302" y="0"/>
                  </a:moveTo>
                  <a:lnTo>
                    <a:pt x="361" y="61"/>
                  </a:lnTo>
                  <a:lnTo>
                    <a:pt x="0" y="36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7" name="Freeform 915"/>
            <p:cNvSpPr>
              <a:spLocks/>
            </p:cNvSpPr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8" name="Freeform 916"/>
            <p:cNvSpPr>
              <a:spLocks/>
            </p:cNvSpPr>
            <p:nvPr/>
          </p:nvSpPr>
          <p:spPr bwMode="auto">
            <a:xfrm>
              <a:off x="7799283" y="614704"/>
              <a:ext cx="226259" cy="226259"/>
            </a:xfrm>
            <a:custGeom>
              <a:avLst/>
              <a:gdLst>
                <a:gd name="T0" fmla="*/ 153 w 153"/>
                <a:gd name="T1" fmla="*/ 0 h 153"/>
                <a:gd name="T2" fmla="*/ 10 w 153"/>
                <a:gd name="T3" fmla="*/ 111 h 153"/>
                <a:gd name="T4" fmla="*/ 0 w 153"/>
                <a:gd name="T5" fmla="*/ 153 h 153"/>
                <a:gd name="T6" fmla="*/ 43 w 153"/>
                <a:gd name="T7" fmla="*/ 145 h 153"/>
                <a:gd name="T8" fmla="*/ 153 w 153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0"/>
                  </a:moveTo>
                  <a:lnTo>
                    <a:pt x="10" y="111"/>
                  </a:lnTo>
                  <a:lnTo>
                    <a:pt x="0" y="153"/>
                  </a:lnTo>
                  <a:lnTo>
                    <a:pt x="43" y="145"/>
                  </a:lnTo>
                  <a:lnTo>
                    <a:pt x="1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19" name="Freeform 917"/>
            <p:cNvSpPr>
              <a:spLocks/>
            </p:cNvSpPr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bg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0" name="Freeform 918"/>
            <p:cNvSpPr>
              <a:spLocks noEditPoints="1"/>
            </p:cNvSpPr>
            <p:nvPr/>
          </p:nvSpPr>
          <p:spPr bwMode="auto">
            <a:xfrm>
              <a:off x="7241769" y="1113065"/>
              <a:ext cx="286891" cy="286891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rgbClr val="163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1" name="Freeform 919"/>
            <p:cNvSpPr>
              <a:spLocks/>
            </p:cNvSpPr>
            <p:nvPr/>
          </p:nvSpPr>
          <p:spPr bwMode="auto">
            <a:xfrm>
              <a:off x="7886533" y="755192"/>
              <a:ext cx="0" cy="295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2" name="Freeform 920"/>
            <p:cNvSpPr>
              <a:spLocks noEditPoints="1"/>
            </p:cNvSpPr>
            <p:nvPr/>
          </p:nvSpPr>
          <p:spPr bwMode="auto">
            <a:xfrm>
              <a:off x="6728619" y="1830292"/>
              <a:ext cx="530895" cy="369704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6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6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3" name="Freeform 921"/>
            <p:cNvSpPr>
              <a:spLocks/>
            </p:cNvSpPr>
            <p:nvPr/>
          </p:nvSpPr>
          <p:spPr bwMode="auto">
            <a:xfrm>
              <a:off x="6713831" y="2191123"/>
              <a:ext cx="14788" cy="591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4" name="Freeform 922"/>
            <p:cNvSpPr>
              <a:spLocks/>
            </p:cNvSpPr>
            <p:nvPr/>
          </p:nvSpPr>
          <p:spPr bwMode="auto">
            <a:xfrm>
              <a:off x="6863191" y="1886487"/>
              <a:ext cx="337170" cy="246963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5" name="Freeform 923"/>
            <p:cNvSpPr>
              <a:spLocks/>
            </p:cNvSpPr>
            <p:nvPr/>
          </p:nvSpPr>
          <p:spPr bwMode="auto">
            <a:xfrm>
              <a:off x="7212192" y="1107150"/>
              <a:ext cx="519065" cy="632934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6" name="Freeform 924"/>
            <p:cNvSpPr>
              <a:spLocks/>
            </p:cNvSpPr>
            <p:nvPr/>
          </p:nvSpPr>
          <p:spPr bwMode="auto">
            <a:xfrm>
              <a:off x="7686893" y="829133"/>
              <a:ext cx="173022" cy="278018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7" name="Freeform 925"/>
            <p:cNvSpPr>
              <a:spLocks/>
            </p:cNvSpPr>
            <p:nvPr/>
          </p:nvSpPr>
          <p:spPr bwMode="auto">
            <a:xfrm>
              <a:off x="6628059" y="1698677"/>
              <a:ext cx="687650" cy="498361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0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bg2">
                <a:lumMod val="25000"/>
                <a:alpha val="32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8" name="Freeform 926"/>
            <p:cNvSpPr>
              <a:spLocks/>
            </p:cNvSpPr>
            <p:nvPr/>
          </p:nvSpPr>
          <p:spPr bwMode="auto">
            <a:xfrm>
              <a:off x="7667668" y="1077574"/>
              <a:ext cx="78377" cy="62110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29" name="Freeform 927"/>
            <p:cNvSpPr>
              <a:spLocks/>
            </p:cNvSpPr>
            <p:nvPr/>
          </p:nvSpPr>
          <p:spPr bwMode="auto">
            <a:xfrm>
              <a:off x="7188531" y="1672058"/>
              <a:ext cx="155276" cy="94644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rgbClr val="BCD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30" name="Freeform 928"/>
            <p:cNvSpPr>
              <a:spLocks/>
            </p:cNvSpPr>
            <p:nvPr/>
          </p:nvSpPr>
          <p:spPr bwMode="auto">
            <a:xfrm>
              <a:off x="7840690" y="761107"/>
              <a:ext cx="42886" cy="70983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  <p:sp>
          <p:nvSpPr>
            <p:cNvPr id="31" name="Freeform 929"/>
            <p:cNvSpPr>
              <a:spLocks/>
            </p:cNvSpPr>
            <p:nvPr/>
          </p:nvSpPr>
          <p:spPr bwMode="auto">
            <a:xfrm>
              <a:off x="7476901" y="1318621"/>
              <a:ext cx="36970" cy="48801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>
                <a:latin typeface="Calibri Regular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573467" y="4884310"/>
            <a:ext cx="4175664" cy="807913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lnSpc>
                <a:spcPts val="2000"/>
              </a:lnSpc>
              <a:spcAft>
                <a:spcPts val="267"/>
              </a:spcAft>
            </a:pPr>
            <a:r>
              <a:rPr lang="ru-RU" sz="32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БОЛЕЕ 2 </a:t>
            </a:r>
            <a:r>
              <a:rPr lang="ru-RU" sz="320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000 000 </a:t>
            </a:r>
            <a:r>
              <a:rPr lang="ru-RU" sz="32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00</a:t>
            </a:r>
          </a:p>
          <a:p>
            <a:pPr algn="ctr">
              <a:lnSpc>
                <a:spcPts val="2000"/>
              </a:lnSpc>
              <a:spcAft>
                <a:spcPts val="267"/>
              </a:spcAft>
            </a:pPr>
            <a:r>
              <a:rPr lang="ru-RU" sz="320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 </a:t>
            </a:r>
            <a:r>
              <a:rPr lang="ru-RU" dirty="0" smtClean="0">
                <a:latin typeface="Calibri Regular" charset="0"/>
                <a:ea typeface="Calibri Regular" charset="0"/>
                <a:cs typeface="Calibri Regular" charset="0"/>
              </a:rPr>
              <a:t>рублей выигрывают победители ежемесячно</a:t>
            </a:r>
            <a:endParaRPr lang="en-US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34846" y="1274429"/>
            <a:ext cx="6268306" cy="1331134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spcAft>
                <a:spcPts val="267"/>
              </a:spcAft>
            </a:pPr>
            <a:r>
              <a:rPr lang="ru-RU" sz="33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БОЛЕЕ 25 </a:t>
            </a:r>
            <a:r>
              <a:rPr lang="ru-RU" sz="330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НОВЫХ МИЛЛИОНЕРОВ</a:t>
            </a:r>
            <a:endParaRPr lang="en-US" sz="3300" b="1" dirty="0">
              <a:solidFill>
                <a:srgbClr val="F1BD00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algn="ctr"/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каждую неделю </a:t>
            </a:r>
            <a:endParaRPr lang="en-US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1320" y="5409626"/>
            <a:ext cx="4787624" cy="974626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>
              <a:lnSpc>
                <a:spcPts val="2500"/>
              </a:lnSpc>
              <a:spcAft>
                <a:spcPts val="267"/>
              </a:spcAft>
            </a:pPr>
            <a:r>
              <a:rPr lang="ru-RU" sz="33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БОЛЕЕ 35</a:t>
            </a:r>
            <a:r>
              <a:rPr lang="en-US" sz="33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0 000</a:t>
            </a:r>
            <a:endParaRPr lang="ru-RU" sz="3300" b="1" dirty="0" smtClean="0">
              <a:solidFill>
                <a:srgbClr val="F1BD00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algn="ctr">
              <a:lnSpc>
                <a:spcPts val="2500"/>
              </a:lnSpc>
              <a:spcAft>
                <a:spcPts val="267"/>
              </a:spcAft>
            </a:pPr>
            <a:r>
              <a:rPr lang="ru-RU" sz="330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 </a:t>
            </a:r>
            <a:r>
              <a:rPr lang="ru-RU" sz="330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</a:rPr>
              <a:t>ПОБЕДИТЕЛЕЙ</a:t>
            </a:r>
            <a:endParaRPr lang="en-US" sz="3300" b="1" dirty="0">
              <a:solidFill>
                <a:srgbClr val="F1BD00"/>
              </a:solidFill>
              <a:latin typeface="Calibri Regular" charset="0"/>
              <a:ea typeface="Calibri Regular" charset="0"/>
              <a:cs typeface="Calibri Regular" charset="0"/>
            </a:endParaRPr>
          </a:p>
          <a:p>
            <a:pPr algn="ctr">
              <a:lnSpc>
                <a:spcPts val="2000"/>
              </a:lnSpc>
            </a:pPr>
            <a:r>
              <a:rPr lang="ru-RU" dirty="0">
                <a:latin typeface="Calibri Regular" charset="0"/>
                <a:ea typeface="Calibri Regular" charset="0"/>
                <a:cs typeface="Calibri Regular" charset="0"/>
              </a:rPr>
              <a:t>каждый день</a:t>
            </a:r>
            <a:endParaRPr lang="en-US" dirty="0">
              <a:latin typeface="Calibri Regular" charset="0"/>
              <a:ea typeface="Calibri Regular" charset="0"/>
              <a:cs typeface="Calibri Regular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9" y="3304037"/>
            <a:ext cx="979163" cy="9742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15" y="2832838"/>
            <a:ext cx="979163" cy="9742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399" y="3892550"/>
            <a:ext cx="979163" cy="97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789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112183" y="756074"/>
            <a:ext cx="1671997" cy="1672790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3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5496949" y="729727"/>
            <a:ext cx="1672790" cy="1673583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1903536" y="2511087"/>
            <a:ext cx="1672481" cy="1672916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1" name="Picture Placeholder 40"/>
          <p:cNvPicPr>
            <a:picLocks noGrp="1" noChangeAspect="1"/>
          </p:cNvPicPr>
          <p:nvPr>
            <p:ph type="pic" sz="quarter" idx="3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" r="24"/>
          <a:stretch>
            <a:fillRect/>
          </a:stretch>
        </p:blipFill>
        <p:spPr>
          <a:xfrm>
            <a:off x="1904022" y="756073"/>
            <a:ext cx="1671996" cy="1672790"/>
          </a:xfr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3" name="Picture 10" descr="&amp;Fcy;&amp;iecy;&amp;dcy;&amp;iecy;&amp;rcy;&amp;acy;&amp;tscy;&amp;icy;&amp;yacy;"/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5858" y="755946"/>
            <a:ext cx="1672481" cy="16729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footballschoolkhimki.ru/assets/images/Logotip/RFS.jpg"/>
          <p:cNvPicPr>
            <a:picLocks noGrp="1" noChangeAspect="1" noChangeArrowheads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733" y="4295993"/>
            <a:ext cx="1672481" cy="16729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Grp="1" noChangeAspect="1"/>
          </p:cNvPicPr>
          <p:nvPr>
            <p:ph type="pic" sz="quarter" idx="27"/>
          </p:nvPr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183" y="2511215"/>
            <a:ext cx="1672790" cy="1672790"/>
          </a:xfrm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19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4382" y="2511088"/>
            <a:ext cx="1672790" cy="1672790"/>
          </a:xfrm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28"/>
          </p:nvPr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19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>
            <a:fillRect/>
          </a:stretch>
        </p:blipFill>
        <p:spPr>
          <a:xfrm>
            <a:off x="3693533" y="2511215"/>
            <a:ext cx="1672790" cy="167279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32166" r="5037"/>
          <a:stretch/>
        </p:blipFill>
        <p:spPr>
          <a:xfrm>
            <a:off x="5497330" y="4317113"/>
            <a:ext cx="1672026" cy="1651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51" y="4295993"/>
            <a:ext cx="1637543" cy="1637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" r="37685" b="7107"/>
          <a:stretch/>
        </p:blipFill>
        <p:spPr>
          <a:xfrm>
            <a:off x="1903536" y="4313679"/>
            <a:ext cx="1708991" cy="1680314"/>
          </a:xfrm>
          <a:prstGeom prst="rect">
            <a:avLst/>
          </a:prstGeom>
        </p:spPr>
      </p:pic>
      <p:sp>
        <p:nvSpPr>
          <p:cNvPr id="19" name="Title 17"/>
          <p:cNvSpPr txBox="1">
            <a:spLocks/>
          </p:cNvSpPr>
          <p:nvPr/>
        </p:nvSpPr>
        <p:spPr>
          <a:xfrm>
            <a:off x="7513877" y="1697125"/>
            <a:ext cx="4426294" cy="146347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300" kern="1200" cap="all" baseline="0">
                <a:solidFill>
                  <a:srgbClr val="000000"/>
                </a:solidFill>
                <a:latin typeface="Calibri" charset="0"/>
                <a:ea typeface="+mj-ea"/>
                <a:cs typeface="Calibri" charset="0"/>
              </a:defRPr>
            </a:lvl1pPr>
          </a:lstStyle>
          <a:p>
            <a:pPr marL="0" marR="0" lvl="0" indent="0" algn="l" defTabSz="91421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j-ea"/>
              </a:rPr>
              <a:t>Помогаем спорту — инвестируем</a:t>
            </a:r>
            <a:br>
              <a:rPr kumimoji="0" lang="ru-RU" sz="33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j-ea"/>
              </a:rPr>
            </a:br>
            <a:r>
              <a:rPr kumimoji="0" lang="ru-RU" sz="3300" b="0" i="0" u="none" strike="noStrike" kern="1200" cap="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j-ea"/>
              </a:rPr>
              <a:t>в будущее</a:t>
            </a:r>
            <a:endParaRPr kumimoji="0" lang="ru-RU" sz="3300" b="0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9679" y="3287952"/>
            <a:ext cx="393565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  <a:latin typeface="Calibri Regular" charset="0"/>
                <a:ea typeface="Calibri Regular" charset="0"/>
                <a:cs typeface="Calibri Regular" charset="0"/>
              </a:rPr>
              <a:t>Государственные лотереи проводятся для финансирования целевых программ, направленных на развитие физической культуры и спорта.</a:t>
            </a:r>
            <a:endParaRPr lang="en-US" dirty="0">
              <a:solidFill>
                <a:srgbClr val="000000"/>
              </a:solidFill>
              <a:latin typeface="Calibri Regular" charset="0"/>
              <a:ea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6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1127319" y="2761227"/>
            <a:ext cx="9938619" cy="153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95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10</a:t>
            </a:r>
            <a:r>
              <a:rPr lang="cs-CZ" sz="995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 </a:t>
            </a:r>
            <a:r>
              <a:rPr lang="ru-RU" sz="995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900</a:t>
            </a:r>
            <a:r>
              <a:rPr lang="cs-CZ" sz="9950" b="1" dirty="0" smtClean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 </a:t>
            </a:r>
            <a:r>
              <a:rPr lang="ru-RU" sz="995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000</a:t>
            </a:r>
            <a:r>
              <a:rPr lang="cs-CZ" sz="995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 </a:t>
            </a:r>
            <a:r>
              <a:rPr lang="ru-RU" sz="995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000</a:t>
            </a:r>
            <a:r>
              <a:rPr lang="cs-CZ" sz="9950" b="1" dirty="0">
                <a:solidFill>
                  <a:srgbClr val="F1BD00"/>
                </a:solidFill>
                <a:latin typeface="Calibri Regular" charset="0"/>
                <a:ea typeface="Calibri Regular" charset="0"/>
                <a:cs typeface="Calibri Regular" charset="0"/>
                <a:sym typeface="Bebas Neue" charset="0"/>
              </a:rPr>
              <a:t> ₽</a:t>
            </a:r>
            <a:endParaRPr lang="en-US" sz="9950" b="1" dirty="0">
              <a:solidFill>
                <a:srgbClr val="F1BD00"/>
              </a:solidFill>
              <a:latin typeface="Calibri Regular" charset="0"/>
              <a:ea typeface="Calibri Regular" charset="0"/>
              <a:cs typeface="Calibri Regular" charset="0"/>
              <a:sym typeface="Bebas Neue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533807" y="2445496"/>
            <a:ext cx="7124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Calibri Regular" charset="0"/>
                <a:ea typeface="Calibri Regular" charset="0"/>
                <a:cs typeface="Calibri Regular" charset="0"/>
                <a:sym typeface="Montserrat-Regular" charset="0"/>
              </a:rPr>
              <a:t>В ГОСУДАРСТВЕННЫЙ БЮДЖЕТ ПЕРЕЧИСЛЕНО СВЫШЕ</a:t>
            </a:r>
            <a:endParaRPr lang="en-US" sz="2400" dirty="0">
              <a:solidFill>
                <a:schemeClr val="tx2"/>
              </a:solidFill>
              <a:latin typeface="Calibri Regular" charset="0"/>
              <a:ea typeface="Calibri Regular" charset="0"/>
              <a:cs typeface="Calibri Regular" charset="0"/>
              <a:sym typeface="Montserrat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925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У нас выигрывают!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8134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0F0F0"/>
      </a:lt2>
      <a:accent1>
        <a:srgbClr val="FDCA34"/>
      </a:accent1>
      <a:accent2>
        <a:srgbClr val="000000"/>
      </a:accent2>
      <a:accent3>
        <a:srgbClr val="13387F"/>
      </a:accent3>
      <a:accent4>
        <a:srgbClr val="6B7176"/>
      </a:accent4>
      <a:accent5>
        <a:srgbClr val="FA141B"/>
      </a:accent5>
      <a:accent6>
        <a:srgbClr val="28AE54"/>
      </a:accent6>
      <a:hlink>
        <a:srgbClr val="206BA9"/>
      </a:hlink>
      <a:folHlink>
        <a:srgbClr val="347FB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slotteries_01" id="{F9142A9F-980A-BF4A-9346-D34F8503EC76}" vid="{3ADDE60A-3A54-3749-B93D-A745CB9B04FA}"/>
    </a:ext>
  </a:extLst>
</a:theme>
</file>

<file path=ppt/theme/theme2.xml><?xml version="1.0" encoding="utf-8"?>
<a:theme xmlns:a="http://schemas.openxmlformats.org/drawingml/2006/main" name="1_Default Theme">
  <a:themeElements>
    <a:clrScheme name="Marketofy Light">
      <a:dk1>
        <a:srgbClr val="91969B"/>
      </a:dk1>
      <a:lt1>
        <a:sysClr val="window" lastClr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goslotteries_01</Template>
  <TotalTime>3443</TotalTime>
  <Words>225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Bebas Neue</vt:lpstr>
      <vt:lpstr>Calibri</vt:lpstr>
      <vt:lpstr>Calibri Light</vt:lpstr>
      <vt:lpstr>Calibri Regular</vt:lpstr>
      <vt:lpstr>Gill Sans</vt:lpstr>
      <vt:lpstr>Lato Light</vt:lpstr>
      <vt:lpstr>Montserrat-Regular</vt:lpstr>
      <vt:lpstr>Roboto Bold</vt:lpstr>
      <vt:lpstr>Roboto Light</vt:lpstr>
      <vt:lpstr>Roboto Regular</vt:lpstr>
      <vt:lpstr>Roboto Thin</vt:lpstr>
      <vt:lpstr>Source Sans Pro</vt:lpstr>
      <vt:lpstr>Default Theme</vt:lpstr>
      <vt:lpstr>1_Default Theme</vt:lpstr>
      <vt:lpstr>Презентация PowerPoint</vt:lpstr>
      <vt:lpstr>О «СТОЛОТО»</vt:lpstr>
      <vt:lpstr>СИСТЕМА ГОСУДАРСТВЕННЫХ ЛОТЕРЕЙ</vt:lpstr>
      <vt:lpstr>Распределение выручки от лотерей</vt:lpstr>
      <vt:lpstr>Более 30 лотерейных продуктов</vt:lpstr>
      <vt:lpstr>Статистика победителей</vt:lpstr>
      <vt:lpstr>Презентация PowerPoint</vt:lpstr>
      <vt:lpstr>Презентация PowerPoint</vt:lpstr>
      <vt:lpstr>Презентация PowerPoint</vt:lpstr>
    </vt:vector>
  </TitlesOfParts>
  <Manager/>
  <Company>stoloto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Минишева Светлана</dc:creator>
  <cp:keywords/>
  <dc:description/>
  <cp:lastModifiedBy>Хорошилова Елена</cp:lastModifiedBy>
  <cp:revision>60</cp:revision>
  <dcterms:created xsi:type="dcterms:W3CDTF">2017-04-03T16:50:26Z</dcterms:created>
  <dcterms:modified xsi:type="dcterms:W3CDTF">2019-05-14T10:22:48Z</dcterms:modified>
  <cp:category/>
</cp:coreProperties>
</file>